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Default Extension="wdp" ContentType="image/vnd.ms-photo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268" r:id="rId3"/>
    <p:sldId id="258" r:id="rId4"/>
    <p:sldId id="259" r:id="rId5"/>
    <p:sldId id="260" r:id="rId6"/>
    <p:sldId id="263" r:id="rId7"/>
    <p:sldId id="270" r:id="rId8"/>
    <p:sldId id="262" r:id="rId9"/>
    <p:sldId id="261" r:id="rId10"/>
    <p:sldId id="265" r:id="rId11"/>
    <p:sldId id="271" r:id="rId12"/>
    <p:sldId id="266" r:id="rId13"/>
    <p:sldId id="267" r:id="rId14"/>
    <p:sldId id="272" r:id="rId15"/>
    <p:sldId id="264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FF"/>
    <a:srgbClr val="00355F"/>
    <a:srgbClr val="163F8C"/>
    <a:srgbClr val="1A4BA6"/>
    <a:srgbClr val="194698"/>
    <a:srgbClr val="194591"/>
    <a:srgbClr val="1632A4"/>
    <a:srgbClr val="0036A4"/>
    <a:srgbClr val="002B81"/>
    <a:srgbClr val="004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86883" autoAdjust="0"/>
  </p:normalViewPr>
  <p:slideViewPr>
    <p:cSldViewPr snapToGrid="0" snapToObjects="1">
      <p:cViewPr varScale="1">
        <p:scale>
          <a:sx n="99" d="100"/>
          <a:sy n="99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0EFF3-AB6B-41BA-95F5-C843909164F4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15AF3126-B163-4F35-B5B1-CCC81C9E1288}">
      <dgm:prSet phldrT="[Text]" custT="1"/>
      <dgm:spPr/>
      <dgm:t>
        <a:bodyPr/>
        <a:lstStyle/>
        <a:p>
          <a:r>
            <a:rPr lang="en-US" sz="2000" b="1" dirty="0" smtClean="0"/>
            <a:t>How do we engage with students in a meaningful way when we never see them face-to face?</a:t>
          </a:r>
          <a:endParaRPr lang="en-AU" sz="2000" b="1" dirty="0"/>
        </a:p>
      </dgm:t>
    </dgm:pt>
    <dgm:pt modelId="{94E0DB19-B481-41D2-A2EC-14C1E6432802}" type="parTrans" cxnId="{26973E4E-499E-4C22-8346-B1DE53E5AC81}">
      <dgm:prSet/>
      <dgm:spPr/>
      <dgm:t>
        <a:bodyPr/>
        <a:lstStyle/>
        <a:p>
          <a:endParaRPr lang="en-AU"/>
        </a:p>
      </dgm:t>
    </dgm:pt>
    <dgm:pt modelId="{7ED7B80E-A713-42EF-B6B8-72A2D6F7B333}" type="sibTrans" cxnId="{26973E4E-499E-4C22-8346-B1DE53E5AC81}">
      <dgm:prSet/>
      <dgm:spPr/>
      <dgm:t>
        <a:bodyPr/>
        <a:lstStyle/>
        <a:p>
          <a:endParaRPr lang="en-AU"/>
        </a:p>
      </dgm:t>
    </dgm:pt>
    <dgm:pt modelId="{2B4AEC37-CA0D-4F53-87A0-9B4706E99405}">
      <dgm:prSet phldrT="[Text]" custT="1"/>
      <dgm:spPr/>
      <dgm:t>
        <a:bodyPr/>
        <a:lstStyle/>
        <a:p>
          <a:r>
            <a:rPr lang="en-US" sz="2000" b="1" dirty="0" smtClean="0"/>
            <a:t>How do we help students engage with each other when they never come together as a group?</a:t>
          </a:r>
          <a:endParaRPr lang="en-AU" sz="2000" b="1" dirty="0"/>
        </a:p>
      </dgm:t>
    </dgm:pt>
    <dgm:pt modelId="{8DBB4F03-3DB9-4A94-A06C-92560D4C1CAE}" type="parTrans" cxnId="{8A448899-AA89-4E25-A949-5DB4C4B4DB48}">
      <dgm:prSet/>
      <dgm:spPr/>
      <dgm:t>
        <a:bodyPr/>
        <a:lstStyle/>
        <a:p>
          <a:endParaRPr lang="en-AU"/>
        </a:p>
      </dgm:t>
    </dgm:pt>
    <dgm:pt modelId="{1FF602B4-C1AD-4C1C-A660-C77E72DF6DA4}" type="sibTrans" cxnId="{8A448899-AA89-4E25-A949-5DB4C4B4DB48}">
      <dgm:prSet/>
      <dgm:spPr/>
      <dgm:t>
        <a:bodyPr/>
        <a:lstStyle/>
        <a:p>
          <a:endParaRPr lang="en-AU"/>
        </a:p>
      </dgm:t>
    </dgm:pt>
    <dgm:pt modelId="{93E31F1E-C458-4C65-8513-9ECB65F82424}">
      <dgm:prSet phldrT="[Text]" custT="1"/>
      <dgm:spPr/>
      <dgm:t>
        <a:bodyPr/>
        <a:lstStyle/>
        <a:p>
          <a:r>
            <a:rPr lang="en-US" sz="2000" b="1" dirty="0" smtClean="0"/>
            <a:t>How do we engage them with a learning community when they may be studying across two or more institutions?</a:t>
          </a:r>
          <a:endParaRPr lang="en-AU" sz="2000" b="1" dirty="0"/>
        </a:p>
      </dgm:t>
    </dgm:pt>
    <dgm:pt modelId="{589CF6F9-071D-46D9-A6F7-93D2BC6CED32}" type="parTrans" cxnId="{647FB8AF-7C7D-46E1-AF3D-B8576F63DCBC}">
      <dgm:prSet/>
      <dgm:spPr/>
      <dgm:t>
        <a:bodyPr/>
        <a:lstStyle/>
        <a:p>
          <a:endParaRPr lang="en-AU"/>
        </a:p>
      </dgm:t>
    </dgm:pt>
    <dgm:pt modelId="{AA65E0C0-7C69-4260-8C87-AFE0FBB0F245}" type="sibTrans" cxnId="{647FB8AF-7C7D-46E1-AF3D-B8576F63DCBC}">
      <dgm:prSet/>
      <dgm:spPr/>
      <dgm:t>
        <a:bodyPr/>
        <a:lstStyle/>
        <a:p>
          <a:endParaRPr lang="en-AU"/>
        </a:p>
      </dgm:t>
    </dgm:pt>
    <dgm:pt modelId="{11B0E8E5-9F64-406A-935D-1EAFD2FCFF47}" type="pres">
      <dgm:prSet presAssocID="{6230EFF3-AB6B-41BA-95F5-C843909164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F5CD5D1-8273-4A82-8DFC-AA9CFE92FF20}" type="pres">
      <dgm:prSet presAssocID="{15AF3126-B163-4F35-B5B1-CCC81C9E12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994C10-BF80-4651-9391-71DA938AA20D}" type="pres">
      <dgm:prSet presAssocID="{7ED7B80E-A713-42EF-B6B8-72A2D6F7B333}" presName="sibTrans" presStyleCnt="0"/>
      <dgm:spPr/>
    </dgm:pt>
    <dgm:pt modelId="{DAD51834-C783-459A-ADAA-CC6D3F864F2B}" type="pres">
      <dgm:prSet presAssocID="{2B4AEC37-CA0D-4F53-87A0-9B4706E994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1626E5-2136-4045-8665-6D3CEB1EA313}" type="pres">
      <dgm:prSet presAssocID="{1FF602B4-C1AD-4C1C-A660-C77E72DF6DA4}" presName="sibTrans" presStyleCnt="0"/>
      <dgm:spPr/>
    </dgm:pt>
    <dgm:pt modelId="{59544A17-FE27-463A-A1B4-8241F08A8F24}" type="pres">
      <dgm:prSet presAssocID="{93E31F1E-C458-4C65-8513-9ECB65F824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A448899-AA89-4E25-A949-5DB4C4B4DB48}" srcId="{6230EFF3-AB6B-41BA-95F5-C843909164F4}" destId="{2B4AEC37-CA0D-4F53-87A0-9B4706E99405}" srcOrd="1" destOrd="0" parTransId="{8DBB4F03-3DB9-4A94-A06C-92560D4C1CAE}" sibTransId="{1FF602B4-C1AD-4C1C-A660-C77E72DF6DA4}"/>
    <dgm:cxn modelId="{73B4E3D0-1886-45C7-8B26-6C0B1D9D24E4}" type="presOf" srcId="{6230EFF3-AB6B-41BA-95F5-C843909164F4}" destId="{11B0E8E5-9F64-406A-935D-1EAFD2FCFF47}" srcOrd="0" destOrd="0" presId="urn:microsoft.com/office/officeart/2005/8/layout/hList6"/>
    <dgm:cxn modelId="{26973E4E-499E-4C22-8346-B1DE53E5AC81}" srcId="{6230EFF3-AB6B-41BA-95F5-C843909164F4}" destId="{15AF3126-B163-4F35-B5B1-CCC81C9E1288}" srcOrd="0" destOrd="0" parTransId="{94E0DB19-B481-41D2-A2EC-14C1E6432802}" sibTransId="{7ED7B80E-A713-42EF-B6B8-72A2D6F7B333}"/>
    <dgm:cxn modelId="{305BC767-E3A4-4E54-8A58-BD2AAFADC6A5}" type="presOf" srcId="{2B4AEC37-CA0D-4F53-87A0-9B4706E99405}" destId="{DAD51834-C783-459A-ADAA-CC6D3F864F2B}" srcOrd="0" destOrd="0" presId="urn:microsoft.com/office/officeart/2005/8/layout/hList6"/>
    <dgm:cxn modelId="{C9C472FC-4DC0-489D-BFFB-20717CC55D79}" type="presOf" srcId="{93E31F1E-C458-4C65-8513-9ECB65F82424}" destId="{59544A17-FE27-463A-A1B4-8241F08A8F24}" srcOrd="0" destOrd="0" presId="urn:microsoft.com/office/officeart/2005/8/layout/hList6"/>
    <dgm:cxn modelId="{647FB8AF-7C7D-46E1-AF3D-B8576F63DCBC}" srcId="{6230EFF3-AB6B-41BA-95F5-C843909164F4}" destId="{93E31F1E-C458-4C65-8513-9ECB65F82424}" srcOrd="2" destOrd="0" parTransId="{589CF6F9-071D-46D9-A6F7-93D2BC6CED32}" sibTransId="{AA65E0C0-7C69-4260-8C87-AFE0FBB0F245}"/>
    <dgm:cxn modelId="{82D8FA5E-29B6-439E-A5DE-0E370C3949DB}" type="presOf" srcId="{15AF3126-B163-4F35-B5B1-CCC81C9E1288}" destId="{DF5CD5D1-8273-4A82-8DFC-AA9CFE92FF20}" srcOrd="0" destOrd="0" presId="urn:microsoft.com/office/officeart/2005/8/layout/hList6"/>
    <dgm:cxn modelId="{E9B309BF-5729-4CFD-8034-302FAB75DD66}" type="presParOf" srcId="{11B0E8E5-9F64-406A-935D-1EAFD2FCFF47}" destId="{DF5CD5D1-8273-4A82-8DFC-AA9CFE92FF20}" srcOrd="0" destOrd="0" presId="urn:microsoft.com/office/officeart/2005/8/layout/hList6"/>
    <dgm:cxn modelId="{5AEC49BA-A867-42C1-BCF6-E7851961A551}" type="presParOf" srcId="{11B0E8E5-9F64-406A-935D-1EAFD2FCFF47}" destId="{74994C10-BF80-4651-9391-71DA938AA20D}" srcOrd="1" destOrd="0" presId="urn:microsoft.com/office/officeart/2005/8/layout/hList6"/>
    <dgm:cxn modelId="{9605936B-D527-41E3-9450-16ED58F8820B}" type="presParOf" srcId="{11B0E8E5-9F64-406A-935D-1EAFD2FCFF47}" destId="{DAD51834-C783-459A-ADAA-CC6D3F864F2B}" srcOrd="2" destOrd="0" presId="urn:microsoft.com/office/officeart/2005/8/layout/hList6"/>
    <dgm:cxn modelId="{24AAF160-2468-4768-9ECF-7A02B7120167}" type="presParOf" srcId="{11B0E8E5-9F64-406A-935D-1EAFD2FCFF47}" destId="{B41626E5-2136-4045-8665-6D3CEB1EA313}" srcOrd="3" destOrd="0" presId="urn:microsoft.com/office/officeart/2005/8/layout/hList6"/>
    <dgm:cxn modelId="{3A7CF997-29C8-4A5F-84CD-BFE4943DC443}" type="presParOf" srcId="{11B0E8E5-9F64-406A-935D-1EAFD2FCFF47}" destId="{59544A17-FE27-463A-A1B4-8241F08A8F2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87467D-F09E-43DF-8D36-E34945B8939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AU"/>
        </a:p>
      </dgm:t>
    </dgm:pt>
    <dgm:pt modelId="{D6A67952-54E0-47DC-A8D0-7ED933428FF3}">
      <dgm:prSet phldrT="[Text]" custT="1"/>
      <dgm:spPr/>
      <dgm:t>
        <a:bodyPr/>
        <a:lstStyle/>
        <a:p>
          <a:r>
            <a:rPr lang="en-US" sz="3200" dirty="0" smtClean="0"/>
            <a:t>Rose Hill</a:t>
          </a:r>
          <a:endParaRPr lang="en-AU" sz="3200" dirty="0"/>
        </a:p>
      </dgm:t>
    </dgm:pt>
    <dgm:pt modelId="{F21ABED2-1D5F-4153-B0DB-E21EDBFC03E9}" type="parTrans" cxnId="{5025C799-2F9E-42FE-80A5-EBB4D3A530C8}">
      <dgm:prSet/>
      <dgm:spPr/>
      <dgm:t>
        <a:bodyPr/>
        <a:lstStyle/>
        <a:p>
          <a:endParaRPr lang="en-AU"/>
        </a:p>
      </dgm:t>
    </dgm:pt>
    <dgm:pt modelId="{0354750D-CC5D-4B49-A929-7D9B21E2526C}" type="sibTrans" cxnId="{5025C799-2F9E-42FE-80A5-EBB4D3A530C8}">
      <dgm:prSet/>
      <dgm:spPr/>
      <dgm:t>
        <a:bodyPr/>
        <a:lstStyle/>
        <a:p>
          <a:endParaRPr lang="en-AU"/>
        </a:p>
      </dgm:t>
    </dgm:pt>
    <dgm:pt modelId="{3B599248-D6EA-4D92-BCFD-EBB4AD988371}">
      <dgm:prSet phldrT="[Text]" custT="1"/>
      <dgm:spPr/>
      <dgm:t>
        <a:bodyPr/>
        <a:lstStyle/>
        <a:p>
          <a:pPr algn="ctr"/>
          <a:r>
            <a:rPr lang="en-US" sz="2000" b="0" dirty="0" smtClean="0"/>
            <a:t>Student Engagement Coordinator</a:t>
          </a:r>
          <a:endParaRPr lang="en-AU" sz="2000" b="0" dirty="0"/>
        </a:p>
      </dgm:t>
    </dgm:pt>
    <dgm:pt modelId="{79F7B263-E8A6-4164-88A0-39FA779FAC53}" type="parTrans" cxnId="{8A4177B6-4524-4483-B227-4F9AFC629383}">
      <dgm:prSet/>
      <dgm:spPr/>
      <dgm:t>
        <a:bodyPr/>
        <a:lstStyle/>
        <a:p>
          <a:endParaRPr lang="en-AU"/>
        </a:p>
      </dgm:t>
    </dgm:pt>
    <dgm:pt modelId="{5D957C74-EAC7-47C2-A23E-4A4364148746}" type="sibTrans" cxnId="{8A4177B6-4524-4483-B227-4F9AFC629383}">
      <dgm:prSet/>
      <dgm:spPr/>
      <dgm:t>
        <a:bodyPr/>
        <a:lstStyle/>
        <a:p>
          <a:endParaRPr lang="en-AU"/>
        </a:p>
      </dgm:t>
    </dgm:pt>
    <dgm:pt modelId="{0488A8AD-0999-4F0F-93D7-634AF100E038}">
      <dgm:prSet phldrT="[Text]" custT="1"/>
      <dgm:spPr/>
      <dgm:t>
        <a:bodyPr/>
        <a:lstStyle/>
        <a:p>
          <a:r>
            <a:rPr lang="en-US" sz="2400" b="0" dirty="0" smtClean="0"/>
            <a:t>rose.hill@open.edu.au</a:t>
          </a:r>
          <a:endParaRPr lang="en-AU" sz="2400" b="0" dirty="0"/>
        </a:p>
      </dgm:t>
    </dgm:pt>
    <dgm:pt modelId="{3C6215F2-E31D-474E-B295-FF49D19DEBE5}" type="parTrans" cxnId="{BFAD03E7-8277-4944-9C7F-B31BB7B6AA97}">
      <dgm:prSet/>
      <dgm:spPr/>
      <dgm:t>
        <a:bodyPr/>
        <a:lstStyle/>
        <a:p>
          <a:endParaRPr lang="en-AU"/>
        </a:p>
      </dgm:t>
    </dgm:pt>
    <dgm:pt modelId="{8FE09D9F-3E38-424F-93D3-ECA11E90B6CA}" type="sibTrans" cxnId="{BFAD03E7-8277-4944-9C7F-B31BB7B6AA97}">
      <dgm:prSet/>
      <dgm:spPr/>
      <dgm:t>
        <a:bodyPr/>
        <a:lstStyle/>
        <a:p>
          <a:endParaRPr lang="en-AU"/>
        </a:p>
      </dgm:t>
    </dgm:pt>
    <dgm:pt modelId="{35A0ADC5-B4B2-4EAE-ABA6-B1571C1BC8F8}">
      <dgm:prSet phldrT="[Text]" custT="1"/>
      <dgm:spPr/>
      <dgm:t>
        <a:bodyPr/>
        <a:lstStyle/>
        <a:p>
          <a:r>
            <a:rPr lang="en-US" sz="1800" dirty="0" smtClean="0"/>
            <a:t>(03) 8628-2421</a:t>
          </a:r>
          <a:endParaRPr lang="en-AU" sz="1800" dirty="0"/>
        </a:p>
      </dgm:t>
    </dgm:pt>
    <dgm:pt modelId="{D786A8BE-98D2-410A-A6D3-4490E42D714D}" type="parTrans" cxnId="{84E8761C-7C14-4938-B6E9-197E8E0970D3}">
      <dgm:prSet/>
      <dgm:spPr/>
      <dgm:t>
        <a:bodyPr/>
        <a:lstStyle/>
        <a:p>
          <a:endParaRPr lang="en-AU"/>
        </a:p>
      </dgm:t>
    </dgm:pt>
    <dgm:pt modelId="{28EDD42A-810E-4BB3-9AA2-DEF5466E5AA5}" type="sibTrans" cxnId="{84E8761C-7C14-4938-B6E9-197E8E0970D3}">
      <dgm:prSet/>
      <dgm:spPr/>
      <dgm:t>
        <a:bodyPr/>
        <a:lstStyle/>
        <a:p>
          <a:endParaRPr lang="en-AU"/>
        </a:p>
      </dgm:t>
    </dgm:pt>
    <dgm:pt modelId="{A062FB41-5E07-4778-A98E-51CD7C60BEB0}">
      <dgm:prSet phldrT="[Text]" custT="1"/>
      <dgm:spPr/>
      <dgm:t>
        <a:bodyPr/>
        <a:lstStyle/>
        <a:p>
          <a:r>
            <a:rPr lang="en-US" sz="2000" dirty="0" smtClean="0"/>
            <a:t>www.open.edu.au</a:t>
          </a:r>
          <a:endParaRPr lang="en-AU" sz="2000" dirty="0"/>
        </a:p>
      </dgm:t>
    </dgm:pt>
    <dgm:pt modelId="{1D5D9A1A-F8FC-466D-91FB-7DB2F6C5B5C0}" type="parTrans" cxnId="{196CAE2E-F56F-4CD9-9442-AC5C9FE555EC}">
      <dgm:prSet/>
      <dgm:spPr/>
      <dgm:t>
        <a:bodyPr/>
        <a:lstStyle/>
        <a:p>
          <a:endParaRPr lang="en-AU"/>
        </a:p>
      </dgm:t>
    </dgm:pt>
    <dgm:pt modelId="{D1268D97-1E59-4A58-9362-1D65EDA092F0}" type="sibTrans" cxnId="{196CAE2E-F56F-4CD9-9442-AC5C9FE555EC}">
      <dgm:prSet/>
      <dgm:spPr/>
      <dgm:t>
        <a:bodyPr/>
        <a:lstStyle/>
        <a:p>
          <a:endParaRPr lang="en-AU"/>
        </a:p>
      </dgm:t>
    </dgm:pt>
    <dgm:pt modelId="{97B576C1-8600-4CD0-9991-3D2142CEE609}" type="pres">
      <dgm:prSet presAssocID="{FB87467D-F09E-43DF-8D36-E34945B8939C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3D3AE0FB-F9FB-433C-9ECE-0E6143F30802}" type="pres">
      <dgm:prSet presAssocID="{D6A67952-54E0-47DC-A8D0-7ED933428FF3}" presName="withChildren" presStyleCnt="0"/>
      <dgm:spPr/>
    </dgm:pt>
    <dgm:pt modelId="{513E385D-46AD-4C5D-87B9-31684246A6C6}" type="pres">
      <dgm:prSet presAssocID="{D6A67952-54E0-47DC-A8D0-7ED933428FF3}" presName="bigCircle" presStyleLbl="vennNode1" presStyleIdx="0" presStyleCnt="5"/>
      <dgm:spPr/>
    </dgm:pt>
    <dgm:pt modelId="{0F3A7C48-E7D9-4668-8DAA-31AA3D0C25F2}" type="pres">
      <dgm:prSet presAssocID="{D6A67952-54E0-47DC-A8D0-7ED933428FF3}" presName="medCircle" presStyleLbl="vennNode1" presStyleIdx="1" presStyleCnt="5"/>
      <dgm:spPr/>
    </dgm:pt>
    <dgm:pt modelId="{1D4D484D-9D88-44C2-83BE-CDDEF346105D}" type="pres">
      <dgm:prSet presAssocID="{D6A67952-54E0-47DC-A8D0-7ED933428FF3}" presName="txLvl1" presStyleLbl="revTx" presStyleIdx="0" presStyleCnt="5" custLinFactNeighborX="14466" custLinFactNeighborY="39775"/>
      <dgm:spPr/>
      <dgm:t>
        <a:bodyPr/>
        <a:lstStyle/>
        <a:p>
          <a:endParaRPr lang="en-AU"/>
        </a:p>
      </dgm:t>
    </dgm:pt>
    <dgm:pt modelId="{9500F147-F89B-4643-B7F2-504DA4D938C3}" type="pres">
      <dgm:prSet presAssocID="{D6A67952-54E0-47DC-A8D0-7ED933428FF3}" presName="lin" presStyleCnt="0"/>
      <dgm:spPr/>
    </dgm:pt>
    <dgm:pt modelId="{99BB793F-CC26-4D05-B4A6-77B43F44B44E}" type="pres">
      <dgm:prSet presAssocID="{3B599248-D6EA-4D92-BCFD-EBB4AD988371}" presName="txLvl2" presStyleLbl="revTx" presStyleIdx="1" presStyleCnt="5" custLinFactY="119591" custLinFactNeighborX="-11805" custLinFactNeighborY="200000"/>
      <dgm:spPr/>
      <dgm:t>
        <a:bodyPr/>
        <a:lstStyle/>
        <a:p>
          <a:endParaRPr lang="en-AU"/>
        </a:p>
      </dgm:t>
    </dgm:pt>
    <dgm:pt modelId="{26FFA80F-94E4-451F-908A-6FBA825BA1B5}" type="pres">
      <dgm:prSet presAssocID="{5D957C74-EAC7-47C2-A23E-4A4364148746}" presName="smCircle" presStyleLbl="vennNode1" presStyleIdx="2" presStyleCnt="5"/>
      <dgm:spPr/>
    </dgm:pt>
    <dgm:pt modelId="{81453C3B-7F20-4ECA-B705-1B06CF57C753}" type="pres">
      <dgm:prSet presAssocID="{0488A8AD-0999-4F0F-93D7-634AF100E038}" presName="txLvl2" presStyleLbl="revTx" presStyleIdx="2" presStyleCnt="5" custLinFactY="200000" custLinFactNeighborX="-6302" custLinFactNeighborY="232167"/>
      <dgm:spPr/>
      <dgm:t>
        <a:bodyPr/>
        <a:lstStyle/>
        <a:p>
          <a:endParaRPr lang="en-AU"/>
        </a:p>
      </dgm:t>
    </dgm:pt>
    <dgm:pt modelId="{191A769B-E818-4B55-99DE-2081DB65FB28}" type="pres">
      <dgm:prSet presAssocID="{D6A67952-54E0-47DC-A8D0-7ED933428FF3}" presName="overlap" presStyleCnt="0"/>
      <dgm:spPr/>
    </dgm:pt>
    <dgm:pt modelId="{CE8EC07B-5190-4459-A487-85BCF1311A3F}" type="pres">
      <dgm:prSet presAssocID="{35A0ADC5-B4B2-4EAE-ABA6-B1571C1BC8F8}" presName="withChildren" presStyleCnt="0"/>
      <dgm:spPr/>
    </dgm:pt>
    <dgm:pt modelId="{C02AA478-15DA-455E-A517-663CC12EE897}" type="pres">
      <dgm:prSet presAssocID="{35A0ADC5-B4B2-4EAE-ABA6-B1571C1BC8F8}" presName="bigCircle" presStyleLbl="vennNode1" presStyleIdx="3" presStyleCnt="5" custScaleX="84554" custScaleY="83065" custLinFactNeighborX="1589" custLinFactNeighborY="126"/>
      <dgm:spPr/>
    </dgm:pt>
    <dgm:pt modelId="{309B71D7-6E63-414C-ABCC-6AC1A8F67494}" type="pres">
      <dgm:prSet presAssocID="{35A0ADC5-B4B2-4EAE-ABA6-B1571C1BC8F8}" presName="medCircle" presStyleLbl="vennNode1" presStyleIdx="4" presStyleCnt="5"/>
      <dgm:spPr/>
    </dgm:pt>
    <dgm:pt modelId="{4E950AF2-E88A-4A4E-91BD-A34745E826CF}" type="pres">
      <dgm:prSet presAssocID="{35A0ADC5-B4B2-4EAE-ABA6-B1571C1BC8F8}" presName="txLvl1" presStyleLbl="revTx" presStyleIdx="3" presStyleCnt="5" custScaleX="101258" custLinFactY="27985" custLinFactNeighborX="12404" custLinFactNeighborY="100000"/>
      <dgm:spPr/>
      <dgm:t>
        <a:bodyPr/>
        <a:lstStyle/>
        <a:p>
          <a:endParaRPr lang="en-AU"/>
        </a:p>
      </dgm:t>
    </dgm:pt>
    <dgm:pt modelId="{83DF2D9F-D80F-47CD-9A12-C3DCE68AD16C}" type="pres">
      <dgm:prSet presAssocID="{35A0ADC5-B4B2-4EAE-ABA6-B1571C1BC8F8}" presName="lin" presStyleCnt="0"/>
      <dgm:spPr/>
    </dgm:pt>
    <dgm:pt modelId="{23E76899-7998-45A7-BC6A-77F2338633CD}" type="pres">
      <dgm:prSet presAssocID="{A062FB41-5E07-4778-A98E-51CD7C60BEB0}" presName="txLvl2" presStyleLbl="revTx" presStyleIdx="4" presStyleCnt="5" custLinFactY="100000" custLinFactNeighborX="4952" custLinFactNeighborY="197079"/>
      <dgm:spPr/>
      <dgm:t>
        <a:bodyPr/>
        <a:lstStyle/>
        <a:p>
          <a:endParaRPr lang="en-AU"/>
        </a:p>
      </dgm:t>
    </dgm:pt>
  </dgm:ptLst>
  <dgm:cxnLst>
    <dgm:cxn modelId="{4D83808C-2F43-46B1-94E5-7B1FC0C5C21A}" type="presOf" srcId="{3B599248-D6EA-4D92-BCFD-EBB4AD988371}" destId="{99BB793F-CC26-4D05-B4A6-77B43F44B44E}" srcOrd="0" destOrd="0" presId="urn:microsoft.com/office/officeart/2008/layout/VerticalCircleList"/>
    <dgm:cxn modelId="{D460F579-57FC-43D6-BE7D-BD53058410AA}" type="presOf" srcId="{A062FB41-5E07-4778-A98E-51CD7C60BEB0}" destId="{23E76899-7998-45A7-BC6A-77F2338633CD}" srcOrd="0" destOrd="0" presId="urn:microsoft.com/office/officeart/2008/layout/VerticalCircleList"/>
    <dgm:cxn modelId="{03FCE7B8-BB5F-47DC-9B8E-AEE1DC43C4BC}" type="presOf" srcId="{FB87467D-F09E-43DF-8D36-E34945B8939C}" destId="{97B576C1-8600-4CD0-9991-3D2142CEE609}" srcOrd="0" destOrd="0" presId="urn:microsoft.com/office/officeart/2008/layout/VerticalCircleList"/>
    <dgm:cxn modelId="{A6DD0B5A-A34F-4285-9427-F58DC6B33C64}" type="presOf" srcId="{35A0ADC5-B4B2-4EAE-ABA6-B1571C1BC8F8}" destId="{4E950AF2-E88A-4A4E-91BD-A34745E826CF}" srcOrd="0" destOrd="0" presId="urn:microsoft.com/office/officeart/2008/layout/VerticalCircleList"/>
    <dgm:cxn modelId="{721C97A7-D68D-477B-BE8C-30EB4B1908D1}" type="presOf" srcId="{D6A67952-54E0-47DC-A8D0-7ED933428FF3}" destId="{1D4D484D-9D88-44C2-83BE-CDDEF346105D}" srcOrd="0" destOrd="0" presId="urn:microsoft.com/office/officeart/2008/layout/VerticalCircleList"/>
    <dgm:cxn modelId="{5025C799-2F9E-42FE-80A5-EBB4D3A530C8}" srcId="{FB87467D-F09E-43DF-8D36-E34945B8939C}" destId="{D6A67952-54E0-47DC-A8D0-7ED933428FF3}" srcOrd="0" destOrd="0" parTransId="{F21ABED2-1D5F-4153-B0DB-E21EDBFC03E9}" sibTransId="{0354750D-CC5D-4B49-A929-7D9B21E2526C}"/>
    <dgm:cxn modelId="{196CAE2E-F56F-4CD9-9442-AC5C9FE555EC}" srcId="{35A0ADC5-B4B2-4EAE-ABA6-B1571C1BC8F8}" destId="{A062FB41-5E07-4778-A98E-51CD7C60BEB0}" srcOrd="0" destOrd="0" parTransId="{1D5D9A1A-F8FC-466D-91FB-7DB2F6C5B5C0}" sibTransId="{D1268D97-1E59-4A58-9362-1D65EDA092F0}"/>
    <dgm:cxn modelId="{84E8761C-7C14-4938-B6E9-197E8E0970D3}" srcId="{FB87467D-F09E-43DF-8D36-E34945B8939C}" destId="{35A0ADC5-B4B2-4EAE-ABA6-B1571C1BC8F8}" srcOrd="1" destOrd="0" parTransId="{D786A8BE-98D2-410A-A6D3-4490E42D714D}" sibTransId="{28EDD42A-810E-4BB3-9AA2-DEF5466E5AA5}"/>
    <dgm:cxn modelId="{BFAD03E7-8277-4944-9C7F-B31BB7B6AA97}" srcId="{D6A67952-54E0-47DC-A8D0-7ED933428FF3}" destId="{0488A8AD-0999-4F0F-93D7-634AF100E038}" srcOrd="1" destOrd="0" parTransId="{3C6215F2-E31D-474E-B295-FF49D19DEBE5}" sibTransId="{8FE09D9F-3E38-424F-93D3-ECA11E90B6CA}"/>
    <dgm:cxn modelId="{8A4177B6-4524-4483-B227-4F9AFC629383}" srcId="{D6A67952-54E0-47DC-A8D0-7ED933428FF3}" destId="{3B599248-D6EA-4D92-BCFD-EBB4AD988371}" srcOrd="0" destOrd="0" parTransId="{79F7B263-E8A6-4164-88A0-39FA779FAC53}" sibTransId="{5D957C74-EAC7-47C2-A23E-4A4364148746}"/>
    <dgm:cxn modelId="{2BA51B55-04A4-4BA2-AFB7-B92F67933320}" type="presOf" srcId="{0488A8AD-0999-4F0F-93D7-634AF100E038}" destId="{81453C3B-7F20-4ECA-B705-1B06CF57C753}" srcOrd="0" destOrd="0" presId="urn:microsoft.com/office/officeart/2008/layout/VerticalCircleList"/>
    <dgm:cxn modelId="{D7382CAB-8153-4E4C-B64E-04E8CADFFBD1}" type="presParOf" srcId="{97B576C1-8600-4CD0-9991-3D2142CEE609}" destId="{3D3AE0FB-F9FB-433C-9ECE-0E6143F30802}" srcOrd="0" destOrd="0" presId="urn:microsoft.com/office/officeart/2008/layout/VerticalCircleList"/>
    <dgm:cxn modelId="{CF4B3A95-A458-498A-931B-8D5DFE681A61}" type="presParOf" srcId="{3D3AE0FB-F9FB-433C-9ECE-0E6143F30802}" destId="{513E385D-46AD-4C5D-87B9-31684246A6C6}" srcOrd="0" destOrd="0" presId="urn:microsoft.com/office/officeart/2008/layout/VerticalCircleList"/>
    <dgm:cxn modelId="{3861C4BE-7DE7-4765-8D03-B5BE05808193}" type="presParOf" srcId="{3D3AE0FB-F9FB-433C-9ECE-0E6143F30802}" destId="{0F3A7C48-E7D9-4668-8DAA-31AA3D0C25F2}" srcOrd="1" destOrd="0" presId="urn:microsoft.com/office/officeart/2008/layout/VerticalCircleList"/>
    <dgm:cxn modelId="{7EEAC67B-DBDE-4915-9077-78ACA20DD1D8}" type="presParOf" srcId="{3D3AE0FB-F9FB-433C-9ECE-0E6143F30802}" destId="{1D4D484D-9D88-44C2-83BE-CDDEF346105D}" srcOrd="2" destOrd="0" presId="urn:microsoft.com/office/officeart/2008/layout/VerticalCircleList"/>
    <dgm:cxn modelId="{339490B6-5573-4C24-8AF2-4BE794A8E76C}" type="presParOf" srcId="{3D3AE0FB-F9FB-433C-9ECE-0E6143F30802}" destId="{9500F147-F89B-4643-B7F2-504DA4D938C3}" srcOrd="3" destOrd="0" presId="urn:microsoft.com/office/officeart/2008/layout/VerticalCircleList"/>
    <dgm:cxn modelId="{41EFB375-A6C7-4614-989C-ABF588596C5D}" type="presParOf" srcId="{9500F147-F89B-4643-B7F2-504DA4D938C3}" destId="{99BB793F-CC26-4D05-B4A6-77B43F44B44E}" srcOrd="0" destOrd="0" presId="urn:microsoft.com/office/officeart/2008/layout/VerticalCircleList"/>
    <dgm:cxn modelId="{00C0491D-B396-4429-AA77-AB4BCC2DE3CE}" type="presParOf" srcId="{9500F147-F89B-4643-B7F2-504DA4D938C3}" destId="{26FFA80F-94E4-451F-908A-6FBA825BA1B5}" srcOrd="1" destOrd="0" presId="urn:microsoft.com/office/officeart/2008/layout/VerticalCircleList"/>
    <dgm:cxn modelId="{52017E23-9B5D-4183-B9E4-60516ED0B212}" type="presParOf" srcId="{9500F147-F89B-4643-B7F2-504DA4D938C3}" destId="{81453C3B-7F20-4ECA-B705-1B06CF57C753}" srcOrd="2" destOrd="0" presId="urn:microsoft.com/office/officeart/2008/layout/VerticalCircleList"/>
    <dgm:cxn modelId="{B4D94706-018E-4542-AF22-6EFDB46BC0FC}" type="presParOf" srcId="{97B576C1-8600-4CD0-9991-3D2142CEE609}" destId="{191A769B-E818-4B55-99DE-2081DB65FB28}" srcOrd="1" destOrd="0" presId="urn:microsoft.com/office/officeart/2008/layout/VerticalCircleList"/>
    <dgm:cxn modelId="{A267C3C2-C911-4BE1-9CD6-16B18CCB735D}" type="presParOf" srcId="{97B576C1-8600-4CD0-9991-3D2142CEE609}" destId="{CE8EC07B-5190-4459-A487-85BCF1311A3F}" srcOrd="2" destOrd="0" presId="urn:microsoft.com/office/officeart/2008/layout/VerticalCircleList"/>
    <dgm:cxn modelId="{50337D49-73AA-48EF-88BD-21044AB47164}" type="presParOf" srcId="{CE8EC07B-5190-4459-A487-85BCF1311A3F}" destId="{C02AA478-15DA-455E-A517-663CC12EE897}" srcOrd="0" destOrd="0" presId="urn:microsoft.com/office/officeart/2008/layout/VerticalCircleList"/>
    <dgm:cxn modelId="{D8B07EB0-E25A-4F3C-88D1-FC92642542C6}" type="presParOf" srcId="{CE8EC07B-5190-4459-A487-85BCF1311A3F}" destId="{309B71D7-6E63-414C-ABCC-6AC1A8F67494}" srcOrd="1" destOrd="0" presId="urn:microsoft.com/office/officeart/2008/layout/VerticalCircleList"/>
    <dgm:cxn modelId="{DC277036-9E9C-4244-B9FC-7882DDF43689}" type="presParOf" srcId="{CE8EC07B-5190-4459-A487-85BCF1311A3F}" destId="{4E950AF2-E88A-4A4E-91BD-A34745E826CF}" srcOrd="2" destOrd="0" presId="urn:microsoft.com/office/officeart/2008/layout/VerticalCircleList"/>
    <dgm:cxn modelId="{D00AEAA6-CED2-4B57-A60E-FC9577B13DC5}" type="presParOf" srcId="{CE8EC07B-5190-4459-A487-85BCF1311A3F}" destId="{83DF2D9F-D80F-47CD-9A12-C3DCE68AD16C}" srcOrd="3" destOrd="0" presId="urn:microsoft.com/office/officeart/2008/layout/VerticalCircleList"/>
    <dgm:cxn modelId="{BFBE5CED-BADC-420E-8EDD-CA5AC9CE8DD1}" type="presParOf" srcId="{83DF2D9F-D80F-47CD-9A12-C3DCE68AD16C}" destId="{23E76899-7998-45A7-BC6A-77F2338633CD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28A1C-BA30-4FE9-BBB1-4F76C2E9B55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700CF1AE-1563-4A16-A35F-49CC4421E703}">
      <dgm:prSet phldrT="[Text]"/>
      <dgm:spPr/>
      <dgm:t>
        <a:bodyPr/>
        <a:lstStyle/>
        <a:p>
          <a:r>
            <a:rPr lang="en-US" dirty="0" smtClean="0"/>
            <a:t>OUA Connect</a:t>
          </a:r>
          <a:endParaRPr lang="en-AU" dirty="0"/>
        </a:p>
      </dgm:t>
    </dgm:pt>
    <dgm:pt modelId="{66EB701A-2D8A-4499-A1A2-43323134CC3A}" type="parTrans" cxnId="{1736EDC9-58C9-4E0B-81E4-C12E24C8A8A3}">
      <dgm:prSet/>
      <dgm:spPr/>
      <dgm:t>
        <a:bodyPr/>
        <a:lstStyle/>
        <a:p>
          <a:endParaRPr lang="en-AU"/>
        </a:p>
      </dgm:t>
    </dgm:pt>
    <dgm:pt modelId="{3B6BDD0C-975B-4E37-AB2C-BB8FFCF3AE50}" type="sibTrans" cxnId="{1736EDC9-58C9-4E0B-81E4-C12E24C8A8A3}">
      <dgm:prSet/>
      <dgm:spPr/>
      <dgm:t>
        <a:bodyPr/>
        <a:lstStyle/>
        <a:p>
          <a:endParaRPr lang="en-AU"/>
        </a:p>
      </dgm:t>
    </dgm:pt>
    <dgm:pt modelId="{26D0F373-4077-4030-8C37-6F023EBD7988}">
      <dgm:prSet phldrT="[Text]"/>
      <dgm:spPr/>
      <dgm:t>
        <a:bodyPr/>
        <a:lstStyle/>
        <a:p>
          <a:r>
            <a:rPr lang="en-US" dirty="0" smtClean="0"/>
            <a:t>“To assist and support OUA student with resources and services in local communities through public libraries”</a:t>
          </a:r>
          <a:endParaRPr lang="en-AU" dirty="0"/>
        </a:p>
      </dgm:t>
    </dgm:pt>
    <dgm:pt modelId="{85470DF1-1165-425D-8C90-7DDFC7FC8A30}" type="parTrans" cxnId="{FC0EE2C2-6AA7-4C6B-A428-704E231977BF}">
      <dgm:prSet/>
      <dgm:spPr/>
      <dgm:t>
        <a:bodyPr/>
        <a:lstStyle/>
        <a:p>
          <a:endParaRPr lang="en-AU"/>
        </a:p>
      </dgm:t>
    </dgm:pt>
    <dgm:pt modelId="{924601D4-9E5B-446C-8E20-E59574C90C03}" type="sibTrans" cxnId="{FC0EE2C2-6AA7-4C6B-A428-704E231977BF}">
      <dgm:prSet/>
      <dgm:spPr/>
      <dgm:t>
        <a:bodyPr/>
        <a:lstStyle/>
        <a:p>
          <a:endParaRPr lang="en-AU"/>
        </a:p>
      </dgm:t>
    </dgm:pt>
    <dgm:pt modelId="{9A94910C-A356-4CBD-9929-68DB6A463311}">
      <dgm:prSet phldrT="[Text]"/>
      <dgm:spPr/>
      <dgm:t>
        <a:bodyPr/>
        <a:lstStyle/>
        <a:p>
          <a:r>
            <a:rPr lang="en-US" dirty="0" smtClean="0"/>
            <a:t>Library Council</a:t>
          </a:r>
          <a:endParaRPr lang="en-AU" dirty="0"/>
        </a:p>
      </dgm:t>
    </dgm:pt>
    <dgm:pt modelId="{D8962A8D-D27A-4FD7-92A4-D13770946869}" type="parTrans" cxnId="{27AFAEB7-CF39-4473-BF6B-85046AF4C581}">
      <dgm:prSet/>
      <dgm:spPr/>
      <dgm:t>
        <a:bodyPr/>
        <a:lstStyle/>
        <a:p>
          <a:endParaRPr lang="en-AU"/>
        </a:p>
      </dgm:t>
    </dgm:pt>
    <dgm:pt modelId="{51F9746B-CD7A-401F-9148-B8079260672E}" type="sibTrans" cxnId="{27AFAEB7-CF39-4473-BF6B-85046AF4C581}">
      <dgm:prSet/>
      <dgm:spPr/>
      <dgm:t>
        <a:bodyPr/>
        <a:lstStyle/>
        <a:p>
          <a:endParaRPr lang="en-AU"/>
        </a:p>
      </dgm:t>
    </dgm:pt>
    <dgm:pt modelId="{F86B5623-6E8B-46E5-B39C-ADB0EEC6F00D}">
      <dgm:prSet phldrT="[Text]"/>
      <dgm:spPr/>
      <dgm:t>
        <a:bodyPr/>
        <a:lstStyle/>
        <a:p>
          <a:r>
            <a:rPr lang="en-US" dirty="0" smtClean="0"/>
            <a:t>“To develop and support individual and community lifelong learning wellbeing and social inclusion”</a:t>
          </a:r>
          <a:endParaRPr lang="en-AU" dirty="0"/>
        </a:p>
      </dgm:t>
    </dgm:pt>
    <dgm:pt modelId="{C71F8BF3-5776-4469-92A6-3550DF6BA9D7}" type="parTrans" cxnId="{FFE527BF-0AD3-4777-87A2-3FB98C70987C}">
      <dgm:prSet/>
      <dgm:spPr/>
      <dgm:t>
        <a:bodyPr/>
        <a:lstStyle/>
        <a:p>
          <a:endParaRPr lang="en-AU"/>
        </a:p>
      </dgm:t>
    </dgm:pt>
    <dgm:pt modelId="{6FE8A2D4-43CE-4595-A358-8B3861DCD3ED}" type="sibTrans" cxnId="{FFE527BF-0AD3-4777-87A2-3FB98C70987C}">
      <dgm:prSet/>
      <dgm:spPr/>
      <dgm:t>
        <a:bodyPr/>
        <a:lstStyle/>
        <a:p>
          <a:endParaRPr lang="en-AU"/>
        </a:p>
      </dgm:t>
    </dgm:pt>
    <dgm:pt modelId="{715FC711-386F-4F31-A740-69F13389A356}" type="pres">
      <dgm:prSet presAssocID="{42C28A1C-BA30-4FE9-BBB1-4F76C2E9B5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C3E524A7-3E51-44B8-8CC2-8932CF8CC725}" type="pres">
      <dgm:prSet presAssocID="{700CF1AE-1563-4A16-A35F-49CC4421E703}" presName="linNode" presStyleCnt="0"/>
      <dgm:spPr/>
    </dgm:pt>
    <dgm:pt modelId="{8E115847-5AA3-4471-A2BD-2602A99AAB09}" type="pres">
      <dgm:prSet presAssocID="{700CF1AE-1563-4A16-A35F-49CC4421E70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35A8F2-41BE-426B-A46C-DE59D37BEDA1}" type="pres">
      <dgm:prSet presAssocID="{700CF1AE-1563-4A16-A35F-49CC4421E7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BB47A19-5EA3-4FA4-BD73-41D24BB48241}" type="pres">
      <dgm:prSet presAssocID="{3B6BDD0C-975B-4E37-AB2C-BB8FFCF3AE50}" presName="spacing" presStyleCnt="0"/>
      <dgm:spPr/>
    </dgm:pt>
    <dgm:pt modelId="{BD0C5AA2-815B-4E13-A5B0-2B4D91B5E05C}" type="pres">
      <dgm:prSet presAssocID="{9A94910C-A356-4CBD-9929-68DB6A463311}" presName="linNode" presStyleCnt="0"/>
      <dgm:spPr/>
    </dgm:pt>
    <dgm:pt modelId="{53076E06-99A4-4B28-BA60-3D5EDDB4DDE7}" type="pres">
      <dgm:prSet presAssocID="{9A94910C-A356-4CBD-9929-68DB6A46331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CD9BBC0-3D02-4A3D-99FA-699099C90B13}" type="pres">
      <dgm:prSet presAssocID="{9A94910C-A356-4CBD-9929-68DB6A46331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01F9D26-4FB0-4B17-B03B-709FE0B12BE2}" type="presOf" srcId="{26D0F373-4077-4030-8C37-6F023EBD7988}" destId="{2335A8F2-41BE-426B-A46C-DE59D37BEDA1}" srcOrd="0" destOrd="0" presId="urn:microsoft.com/office/officeart/2005/8/layout/vList6"/>
    <dgm:cxn modelId="{FC0EE2C2-6AA7-4C6B-A428-704E231977BF}" srcId="{700CF1AE-1563-4A16-A35F-49CC4421E703}" destId="{26D0F373-4077-4030-8C37-6F023EBD7988}" srcOrd="0" destOrd="0" parTransId="{85470DF1-1165-425D-8C90-7DDFC7FC8A30}" sibTransId="{924601D4-9E5B-446C-8E20-E59574C90C03}"/>
    <dgm:cxn modelId="{FFE527BF-0AD3-4777-87A2-3FB98C70987C}" srcId="{9A94910C-A356-4CBD-9929-68DB6A463311}" destId="{F86B5623-6E8B-46E5-B39C-ADB0EEC6F00D}" srcOrd="0" destOrd="0" parTransId="{C71F8BF3-5776-4469-92A6-3550DF6BA9D7}" sibTransId="{6FE8A2D4-43CE-4595-A358-8B3861DCD3ED}"/>
    <dgm:cxn modelId="{F0B50CEB-1B2B-49BD-A7A0-AEEB7F84B3B3}" type="presOf" srcId="{42C28A1C-BA30-4FE9-BBB1-4F76C2E9B55A}" destId="{715FC711-386F-4F31-A740-69F13389A356}" srcOrd="0" destOrd="0" presId="urn:microsoft.com/office/officeart/2005/8/layout/vList6"/>
    <dgm:cxn modelId="{73EC5255-71E8-46F6-BAAD-92037CCB6040}" type="presOf" srcId="{F86B5623-6E8B-46E5-B39C-ADB0EEC6F00D}" destId="{7CD9BBC0-3D02-4A3D-99FA-699099C90B13}" srcOrd="0" destOrd="0" presId="urn:microsoft.com/office/officeart/2005/8/layout/vList6"/>
    <dgm:cxn modelId="{DCD6E851-121F-4563-9A73-36FFF856570E}" type="presOf" srcId="{9A94910C-A356-4CBD-9929-68DB6A463311}" destId="{53076E06-99A4-4B28-BA60-3D5EDDB4DDE7}" srcOrd="0" destOrd="0" presId="urn:microsoft.com/office/officeart/2005/8/layout/vList6"/>
    <dgm:cxn modelId="{1736EDC9-58C9-4E0B-81E4-C12E24C8A8A3}" srcId="{42C28A1C-BA30-4FE9-BBB1-4F76C2E9B55A}" destId="{700CF1AE-1563-4A16-A35F-49CC4421E703}" srcOrd="0" destOrd="0" parTransId="{66EB701A-2D8A-4499-A1A2-43323134CC3A}" sibTransId="{3B6BDD0C-975B-4E37-AB2C-BB8FFCF3AE50}"/>
    <dgm:cxn modelId="{27AFAEB7-CF39-4473-BF6B-85046AF4C581}" srcId="{42C28A1C-BA30-4FE9-BBB1-4F76C2E9B55A}" destId="{9A94910C-A356-4CBD-9929-68DB6A463311}" srcOrd="1" destOrd="0" parTransId="{D8962A8D-D27A-4FD7-92A4-D13770946869}" sibTransId="{51F9746B-CD7A-401F-9148-B8079260672E}"/>
    <dgm:cxn modelId="{A1727785-A3A0-4E45-A8CC-AD5BF0BE43BB}" type="presOf" srcId="{700CF1AE-1563-4A16-A35F-49CC4421E703}" destId="{8E115847-5AA3-4471-A2BD-2602A99AAB09}" srcOrd="0" destOrd="0" presId="urn:microsoft.com/office/officeart/2005/8/layout/vList6"/>
    <dgm:cxn modelId="{9BAC7182-8207-4721-8606-FDCD92B08A69}" type="presParOf" srcId="{715FC711-386F-4F31-A740-69F13389A356}" destId="{C3E524A7-3E51-44B8-8CC2-8932CF8CC725}" srcOrd="0" destOrd="0" presId="urn:microsoft.com/office/officeart/2005/8/layout/vList6"/>
    <dgm:cxn modelId="{B13640B8-6FE5-4713-AD3C-D4C5266A6D8D}" type="presParOf" srcId="{C3E524A7-3E51-44B8-8CC2-8932CF8CC725}" destId="{8E115847-5AA3-4471-A2BD-2602A99AAB09}" srcOrd="0" destOrd="0" presId="urn:microsoft.com/office/officeart/2005/8/layout/vList6"/>
    <dgm:cxn modelId="{361B78D7-D755-4147-BBFF-E3D76BE39167}" type="presParOf" srcId="{C3E524A7-3E51-44B8-8CC2-8932CF8CC725}" destId="{2335A8F2-41BE-426B-A46C-DE59D37BEDA1}" srcOrd="1" destOrd="0" presId="urn:microsoft.com/office/officeart/2005/8/layout/vList6"/>
    <dgm:cxn modelId="{4EA78F33-FF61-4C9D-B41D-E5843212ED70}" type="presParOf" srcId="{715FC711-386F-4F31-A740-69F13389A356}" destId="{7BB47A19-5EA3-4FA4-BD73-41D24BB48241}" srcOrd="1" destOrd="0" presId="urn:microsoft.com/office/officeart/2005/8/layout/vList6"/>
    <dgm:cxn modelId="{EE561364-F839-4153-AB33-ADE9DC69B9FA}" type="presParOf" srcId="{715FC711-386F-4F31-A740-69F13389A356}" destId="{BD0C5AA2-815B-4E13-A5B0-2B4D91B5E05C}" srcOrd="2" destOrd="0" presId="urn:microsoft.com/office/officeart/2005/8/layout/vList6"/>
    <dgm:cxn modelId="{FE0E9D61-FAC6-4FFE-A216-20CA1219D00F}" type="presParOf" srcId="{BD0C5AA2-815B-4E13-A5B0-2B4D91B5E05C}" destId="{53076E06-99A4-4B28-BA60-3D5EDDB4DDE7}" srcOrd="0" destOrd="0" presId="urn:microsoft.com/office/officeart/2005/8/layout/vList6"/>
    <dgm:cxn modelId="{E047B085-1DF4-4705-9E9F-3080C1134CAE}" type="presParOf" srcId="{BD0C5AA2-815B-4E13-A5B0-2B4D91B5E05C}" destId="{7CD9BBC0-3D02-4A3D-99FA-699099C90B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8EAB9-335C-44C5-A2F8-3EF667C0029D}" type="doc">
      <dgm:prSet loTypeId="urn:microsoft.com/office/officeart/2005/8/layout/hList9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AU"/>
        </a:p>
      </dgm:t>
    </dgm:pt>
    <dgm:pt modelId="{E698FBDA-0A17-4D83-9823-139D1FF80F64}">
      <dgm:prSet phldrT="[Text]"/>
      <dgm:spPr/>
      <dgm:t>
        <a:bodyPr/>
        <a:lstStyle/>
        <a:p>
          <a:r>
            <a:rPr lang="en-US" dirty="0" smtClean="0"/>
            <a:t>Promote libraries</a:t>
          </a:r>
          <a:endParaRPr lang="en-AU" dirty="0"/>
        </a:p>
      </dgm:t>
    </dgm:pt>
    <dgm:pt modelId="{F0C0D83B-5B41-4F42-B020-BA350585035B}" type="parTrans" cxnId="{2EB3BF02-2D69-42DD-9D4F-7BCF83C8AB0F}">
      <dgm:prSet/>
      <dgm:spPr/>
      <dgm:t>
        <a:bodyPr/>
        <a:lstStyle/>
        <a:p>
          <a:endParaRPr lang="en-AU"/>
        </a:p>
      </dgm:t>
    </dgm:pt>
    <dgm:pt modelId="{11336BA4-E51F-4D36-93C5-EAA73EC576E6}" type="sibTrans" cxnId="{2EB3BF02-2D69-42DD-9D4F-7BCF83C8AB0F}">
      <dgm:prSet/>
      <dgm:spPr/>
      <dgm:t>
        <a:bodyPr/>
        <a:lstStyle/>
        <a:p>
          <a:endParaRPr lang="en-AU"/>
        </a:p>
      </dgm:t>
    </dgm:pt>
    <dgm:pt modelId="{1A2C0A1E-EA62-4AB9-A865-A07497CE748B}">
      <dgm:prSet phldrT="[Text]"/>
      <dgm:spPr/>
      <dgm:t>
        <a:bodyPr/>
        <a:lstStyle/>
        <a:p>
          <a:r>
            <a:rPr lang="en-US" dirty="0" smtClean="0"/>
            <a:t>Place where OUA students can access relevant resources</a:t>
          </a:r>
          <a:endParaRPr lang="en-AU" dirty="0"/>
        </a:p>
      </dgm:t>
    </dgm:pt>
    <dgm:pt modelId="{E1204C98-B19A-4EA0-AC5B-604B64E60406}" type="parTrans" cxnId="{8590FC2D-8650-464A-8A13-BE34D82CA590}">
      <dgm:prSet/>
      <dgm:spPr/>
      <dgm:t>
        <a:bodyPr/>
        <a:lstStyle/>
        <a:p>
          <a:endParaRPr lang="en-AU"/>
        </a:p>
      </dgm:t>
    </dgm:pt>
    <dgm:pt modelId="{BE28C7CB-CA24-4331-9E9A-A82ACF711ECA}" type="sibTrans" cxnId="{8590FC2D-8650-464A-8A13-BE34D82CA590}">
      <dgm:prSet/>
      <dgm:spPr/>
      <dgm:t>
        <a:bodyPr/>
        <a:lstStyle/>
        <a:p>
          <a:endParaRPr lang="en-AU"/>
        </a:p>
      </dgm:t>
    </dgm:pt>
    <dgm:pt modelId="{21D6B1DD-F1A7-41FE-A231-8011398BE345}">
      <dgm:prSet phldrT="[Text]"/>
      <dgm:spPr/>
      <dgm:t>
        <a:bodyPr/>
        <a:lstStyle/>
        <a:p>
          <a:r>
            <a:rPr lang="en-US" dirty="0" smtClean="0"/>
            <a:t>Network with other OUA students in their community</a:t>
          </a:r>
          <a:endParaRPr lang="en-AU" dirty="0"/>
        </a:p>
      </dgm:t>
    </dgm:pt>
    <dgm:pt modelId="{7F4EB40E-617C-452D-9D76-A0DE23E7548B}" type="parTrans" cxnId="{1DE8AAA1-BAD9-47A9-8652-1F912BF0CBB9}">
      <dgm:prSet/>
      <dgm:spPr/>
      <dgm:t>
        <a:bodyPr/>
        <a:lstStyle/>
        <a:p>
          <a:endParaRPr lang="en-AU"/>
        </a:p>
      </dgm:t>
    </dgm:pt>
    <dgm:pt modelId="{0A6D3526-1D66-450D-9EC0-7798B1CEA629}" type="sibTrans" cxnId="{1DE8AAA1-BAD9-47A9-8652-1F912BF0CBB9}">
      <dgm:prSet/>
      <dgm:spPr/>
      <dgm:t>
        <a:bodyPr/>
        <a:lstStyle/>
        <a:p>
          <a:endParaRPr lang="en-AU"/>
        </a:p>
      </dgm:t>
    </dgm:pt>
    <dgm:pt modelId="{1089D94B-CA12-4700-8A37-5E4A4F74416A}">
      <dgm:prSet phldrT="[Text]"/>
      <dgm:spPr/>
      <dgm:t>
        <a:bodyPr/>
        <a:lstStyle/>
        <a:p>
          <a:r>
            <a:rPr lang="en-US" dirty="0" smtClean="0"/>
            <a:t>Provide info</a:t>
          </a:r>
          <a:endParaRPr lang="en-AU" dirty="0"/>
        </a:p>
      </dgm:t>
    </dgm:pt>
    <dgm:pt modelId="{CC8F992A-3A77-4734-8562-104EF63E23E2}" type="parTrans" cxnId="{17F14114-17D8-4B10-B2BF-C06139BA6476}">
      <dgm:prSet/>
      <dgm:spPr/>
      <dgm:t>
        <a:bodyPr/>
        <a:lstStyle/>
        <a:p>
          <a:endParaRPr lang="en-AU"/>
        </a:p>
      </dgm:t>
    </dgm:pt>
    <dgm:pt modelId="{C770BA9C-D421-432C-8498-DEC4138832CD}" type="sibTrans" cxnId="{17F14114-17D8-4B10-B2BF-C06139BA6476}">
      <dgm:prSet/>
      <dgm:spPr/>
      <dgm:t>
        <a:bodyPr/>
        <a:lstStyle/>
        <a:p>
          <a:endParaRPr lang="en-AU"/>
        </a:p>
      </dgm:t>
    </dgm:pt>
    <dgm:pt modelId="{7F7594F5-400D-4590-A94C-743AFE26D101}">
      <dgm:prSet phldrT="[Text]"/>
      <dgm:spPr/>
      <dgm:t>
        <a:bodyPr/>
        <a:lstStyle/>
        <a:p>
          <a:r>
            <a:rPr lang="en-US" dirty="0" smtClean="0"/>
            <a:t>To library staff about OUA in general and support services for students</a:t>
          </a:r>
          <a:endParaRPr lang="en-AU" dirty="0"/>
        </a:p>
      </dgm:t>
    </dgm:pt>
    <dgm:pt modelId="{E0C4E559-A3E8-4DFA-A644-0B248319ED32}" type="parTrans" cxnId="{2D7C4182-118C-47A5-8196-3F3974A9C134}">
      <dgm:prSet/>
      <dgm:spPr/>
      <dgm:t>
        <a:bodyPr/>
        <a:lstStyle/>
        <a:p>
          <a:endParaRPr lang="en-AU"/>
        </a:p>
      </dgm:t>
    </dgm:pt>
    <dgm:pt modelId="{67B408CA-0D9A-4C58-836A-E1BE25E4B8D3}" type="sibTrans" cxnId="{2D7C4182-118C-47A5-8196-3F3974A9C134}">
      <dgm:prSet/>
      <dgm:spPr/>
      <dgm:t>
        <a:bodyPr/>
        <a:lstStyle/>
        <a:p>
          <a:endParaRPr lang="en-AU"/>
        </a:p>
      </dgm:t>
    </dgm:pt>
    <dgm:pt modelId="{FB267B06-7E1A-4E10-82CC-D86945230FA6}">
      <dgm:prSet phldrT="[Text]"/>
      <dgm:spPr/>
      <dgm:t>
        <a:bodyPr/>
        <a:lstStyle/>
        <a:p>
          <a:r>
            <a:rPr lang="en-US" dirty="0" smtClean="0"/>
            <a:t>Enable them to better assist OUA students</a:t>
          </a:r>
          <a:endParaRPr lang="en-AU" dirty="0"/>
        </a:p>
      </dgm:t>
    </dgm:pt>
    <dgm:pt modelId="{682F3966-72A0-47C1-8CEC-51583EA4C029}" type="parTrans" cxnId="{1510DD4F-D60F-4E88-9399-4537B8F76141}">
      <dgm:prSet/>
      <dgm:spPr/>
      <dgm:t>
        <a:bodyPr/>
        <a:lstStyle/>
        <a:p>
          <a:endParaRPr lang="en-AU"/>
        </a:p>
      </dgm:t>
    </dgm:pt>
    <dgm:pt modelId="{CA6973A1-B0A6-4B7E-994D-FDFBC8DF2277}" type="sibTrans" cxnId="{1510DD4F-D60F-4E88-9399-4537B8F76141}">
      <dgm:prSet/>
      <dgm:spPr/>
      <dgm:t>
        <a:bodyPr/>
        <a:lstStyle/>
        <a:p>
          <a:endParaRPr lang="en-AU"/>
        </a:p>
      </dgm:t>
    </dgm:pt>
    <dgm:pt modelId="{B5CC7227-A0A0-47AD-9458-2609CE90D369}" type="pres">
      <dgm:prSet presAssocID="{D6C8EAB9-335C-44C5-A2F8-3EF667C0029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DAB03A41-B294-4BF4-95F0-961D6EA68024}" type="pres">
      <dgm:prSet presAssocID="{E698FBDA-0A17-4D83-9823-139D1FF80F64}" presName="posSpace" presStyleCnt="0"/>
      <dgm:spPr/>
    </dgm:pt>
    <dgm:pt modelId="{44E4A7B8-BEE7-4F68-9352-DC6B1DD3E60E}" type="pres">
      <dgm:prSet presAssocID="{E698FBDA-0A17-4D83-9823-139D1FF80F64}" presName="vertFlow" presStyleCnt="0"/>
      <dgm:spPr/>
    </dgm:pt>
    <dgm:pt modelId="{8AC99B49-812D-452E-AC7F-CEA904D85042}" type="pres">
      <dgm:prSet presAssocID="{E698FBDA-0A17-4D83-9823-139D1FF80F64}" presName="topSpace" presStyleCnt="0"/>
      <dgm:spPr/>
    </dgm:pt>
    <dgm:pt modelId="{44FB0140-6252-413E-BEAA-BE2A9760BB5F}" type="pres">
      <dgm:prSet presAssocID="{E698FBDA-0A17-4D83-9823-139D1FF80F64}" presName="firstComp" presStyleCnt="0"/>
      <dgm:spPr/>
    </dgm:pt>
    <dgm:pt modelId="{1B68D438-2B8A-4275-A8E8-4F290450325A}" type="pres">
      <dgm:prSet presAssocID="{E698FBDA-0A17-4D83-9823-139D1FF80F64}" presName="firstChild" presStyleLbl="bgAccFollowNode1" presStyleIdx="0" presStyleCnt="4"/>
      <dgm:spPr/>
      <dgm:t>
        <a:bodyPr/>
        <a:lstStyle/>
        <a:p>
          <a:endParaRPr lang="en-AU"/>
        </a:p>
      </dgm:t>
    </dgm:pt>
    <dgm:pt modelId="{52D8CE5A-1F4C-495E-81B4-A4B0CE71DF76}" type="pres">
      <dgm:prSet presAssocID="{E698FBDA-0A17-4D83-9823-139D1FF80F6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CCD3CD-6A39-4F26-B0A4-024F27753F7E}" type="pres">
      <dgm:prSet presAssocID="{21D6B1DD-F1A7-41FE-A231-8011398BE345}" presName="comp" presStyleCnt="0"/>
      <dgm:spPr/>
    </dgm:pt>
    <dgm:pt modelId="{F61A1969-C4EA-40CE-9D31-D4DEA4FDA7E5}" type="pres">
      <dgm:prSet presAssocID="{21D6B1DD-F1A7-41FE-A231-8011398BE345}" presName="child" presStyleLbl="bgAccFollowNode1" presStyleIdx="1" presStyleCnt="4"/>
      <dgm:spPr/>
      <dgm:t>
        <a:bodyPr/>
        <a:lstStyle/>
        <a:p>
          <a:endParaRPr lang="en-AU"/>
        </a:p>
      </dgm:t>
    </dgm:pt>
    <dgm:pt modelId="{68968D80-4EE4-49B3-9BDE-73F39BD6C612}" type="pres">
      <dgm:prSet presAssocID="{21D6B1DD-F1A7-41FE-A231-8011398BE34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C8FA15-75BF-4904-A218-F98CBD72AB98}" type="pres">
      <dgm:prSet presAssocID="{E698FBDA-0A17-4D83-9823-139D1FF80F64}" presName="negSpace" presStyleCnt="0"/>
      <dgm:spPr/>
    </dgm:pt>
    <dgm:pt modelId="{82D78CF4-91DA-4F58-BAF8-7EE11DDF89C6}" type="pres">
      <dgm:prSet presAssocID="{E698FBDA-0A17-4D83-9823-139D1FF80F64}" presName="circle" presStyleLbl="node1" presStyleIdx="0" presStyleCnt="2"/>
      <dgm:spPr/>
      <dgm:t>
        <a:bodyPr/>
        <a:lstStyle/>
        <a:p>
          <a:endParaRPr lang="en-AU"/>
        </a:p>
      </dgm:t>
    </dgm:pt>
    <dgm:pt modelId="{F4A357CF-A0B9-481E-B288-67584CBB26FC}" type="pres">
      <dgm:prSet presAssocID="{11336BA4-E51F-4D36-93C5-EAA73EC576E6}" presName="transSpace" presStyleCnt="0"/>
      <dgm:spPr/>
    </dgm:pt>
    <dgm:pt modelId="{69A9E0E4-556B-4602-9D8E-638EF511A966}" type="pres">
      <dgm:prSet presAssocID="{1089D94B-CA12-4700-8A37-5E4A4F74416A}" presName="posSpace" presStyleCnt="0"/>
      <dgm:spPr/>
    </dgm:pt>
    <dgm:pt modelId="{59A59DDB-497B-4C76-9C9C-C79081E000AD}" type="pres">
      <dgm:prSet presAssocID="{1089D94B-CA12-4700-8A37-5E4A4F74416A}" presName="vertFlow" presStyleCnt="0"/>
      <dgm:spPr/>
    </dgm:pt>
    <dgm:pt modelId="{4A4D0F8A-843C-4942-94BA-4090A50F6D20}" type="pres">
      <dgm:prSet presAssocID="{1089D94B-CA12-4700-8A37-5E4A4F74416A}" presName="topSpace" presStyleCnt="0"/>
      <dgm:spPr/>
    </dgm:pt>
    <dgm:pt modelId="{782823E2-0886-4554-AE16-BBAF081B35ED}" type="pres">
      <dgm:prSet presAssocID="{1089D94B-CA12-4700-8A37-5E4A4F74416A}" presName="firstComp" presStyleCnt="0"/>
      <dgm:spPr/>
    </dgm:pt>
    <dgm:pt modelId="{11659586-2530-4934-970F-2D0266956D38}" type="pres">
      <dgm:prSet presAssocID="{1089D94B-CA12-4700-8A37-5E4A4F74416A}" presName="firstChild" presStyleLbl="bgAccFollowNode1" presStyleIdx="2" presStyleCnt="4"/>
      <dgm:spPr/>
      <dgm:t>
        <a:bodyPr/>
        <a:lstStyle/>
        <a:p>
          <a:endParaRPr lang="en-AU"/>
        </a:p>
      </dgm:t>
    </dgm:pt>
    <dgm:pt modelId="{AC0FEFD9-C7E3-4D4A-A1F6-499A79CC331A}" type="pres">
      <dgm:prSet presAssocID="{1089D94B-CA12-4700-8A37-5E4A4F74416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AAC1B3-A039-49BD-BC19-3C804ACC9265}" type="pres">
      <dgm:prSet presAssocID="{FB267B06-7E1A-4E10-82CC-D86945230FA6}" presName="comp" presStyleCnt="0"/>
      <dgm:spPr/>
    </dgm:pt>
    <dgm:pt modelId="{E603070A-935C-4720-BC07-D3943CF6E5B2}" type="pres">
      <dgm:prSet presAssocID="{FB267B06-7E1A-4E10-82CC-D86945230FA6}" presName="child" presStyleLbl="bgAccFollowNode1" presStyleIdx="3" presStyleCnt="4"/>
      <dgm:spPr/>
      <dgm:t>
        <a:bodyPr/>
        <a:lstStyle/>
        <a:p>
          <a:endParaRPr lang="en-AU"/>
        </a:p>
      </dgm:t>
    </dgm:pt>
    <dgm:pt modelId="{2CB31155-0796-4AB3-A292-CCBC8FFFC355}" type="pres">
      <dgm:prSet presAssocID="{FB267B06-7E1A-4E10-82CC-D86945230FA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08D441-C162-43B2-943E-AE28DB0B09D3}" type="pres">
      <dgm:prSet presAssocID="{1089D94B-CA12-4700-8A37-5E4A4F74416A}" presName="negSpace" presStyleCnt="0"/>
      <dgm:spPr/>
    </dgm:pt>
    <dgm:pt modelId="{A22DDC25-B263-4C5C-AD27-FCBBEFC895CE}" type="pres">
      <dgm:prSet presAssocID="{1089D94B-CA12-4700-8A37-5E4A4F74416A}" presName="circle" presStyleLbl="node1" presStyleIdx="1" presStyleCnt="2"/>
      <dgm:spPr/>
      <dgm:t>
        <a:bodyPr/>
        <a:lstStyle/>
        <a:p>
          <a:endParaRPr lang="en-AU"/>
        </a:p>
      </dgm:t>
    </dgm:pt>
  </dgm:ptLst>
  <dgm:cxnLst>
    <dgm:cxn modelId="{2D7C4182-118C-47A5-8196-3F3974A9C134}" srcId="{1089D94B-CA12-4700-8A37-5E4A4F74416A}" destId="{7F7594F5-400D-4590-A94C-743AFE26D101}" srcOrd="0" destOrd="0" parTransId="{E0C4E559-A3E8-4DFA-A644-0B248319ED32}" sibTransId="{67B408CA-0D9A-4C58-836A-E1BE25E4B8D3}"/>
    <dgm:cxn modelId="{1510DD4F-D60F-4E88-9399-4537B8F76141}" srcId="{1089D94B-CA12-4700-8A37-5E4A4F74416A}" destId="{FB267B06-7E1A-4E10-82CC-D86945230FA6}" srcOrd="1" destOrd="0" parTransId="{682F3966-72A0-47C1-8CEC-51583EA4C029}" sibTransId="{CA6973A1-B0A6-4B7E-994D-FDFBC8DF2277}"/>
    <dgm:cxn modelId="{AD0B56C3-1606-4F32-80A8-19411ECB43E0}" type="presOf" srcId="{E698FBDA-0A17-4D83-9823-139D1FF80F64}" destId="{82D78CF4-91DA-4F58-BAF8-7EE11DDF89C6}" srcOrd="0" destOrd="0" presId="urn:microsoft.com/office/officeart/2005/8/layout/hList9"/>
    <dgm:cxn modelId="{17F14114-17D8-4B10-B2BF-C06139BA6476}" srcId="{D6C8EAB9-335C-44C5-A2F8-3EF667C0029D}" destId="{1089D94B-CA12-4700-8A37-5E4A4F74416A}" srcOrd="1" destOrd="0" parTransId="{CC8F992A-3A77-4734-8562-104EF63E23E2}" sibTransId="{C770BA9C-D421-432C-8498-DEC4138832CD}"/>
    <dgm:cxn modelId="{2EB3BF02-2D69-42DD-9D4F-7BCF83C8AB0F}" srcId="{D6C8EAB9-335C-44C5-A2F8-3EF667C0029D}" destId="{E698FBDA-0A17-4D83-9823-139D1FF80F64}" srcOrd="0" destOrd="0" parTransId="{F0C0D83B-5B41-4F42-B020-BA350585035B}" sibTransId="{11336BA4-E51F-4D36-93C5-EAA73EC576E6}"/>
    <dgm:cxn modelId="{54040758-D71D-4631-8F9B-3FBC86F03BDE}" type="presOf" srcId="{FB267B06-7E1A-4E10-82CC-D86945230FA6}" destId="{E603070A-935C-4720-BC07-D3943CF6E5B2}" srcOrd="0" destOrd="0" presId="urn:microsoft.com/office/officeart/2005/8/layout/hList9"/>
    <dgm:cxn modelId="{3BD7094E-423B-4958-9BBF-11351E8C8AC6}" type="presOf" srcId="{1A2C0A1E-EA62-4AB9-A865-A07497CE748B}" destId="{52D8CE5A-1F4C-495E-81B4-A4B0CE71DF76}" srcOrd="1" destOrd="0" presId="urn:microsoft.com/office/officeart/2005/8/layout/hList9"/>
    <dgm:cxn modelId="{1DE8AAA1-BAD9-47A9-8652-1F912BF0CBB9}" srcId="{E698FBDA-0A17-4D83-9823-139D1FF80F64}" destId="{21D6B1DD-F1A7-41FE-A231-8011398BE345}" srcOrd="1" destOrd="0" parTransId="{7F4EB40E-617C-452D-9D76-A0DE23E7548B}" sibTransId="{0A6D3526-1D66-450D-9EC0-7798B1CEA629}"/>
    <dgm:cxn modelId="{3ADDB051-7A29-448B-B0EC-E3CDC1D05443}" type="presOf" srcId="{7F7594F5-400D-4590-A94C-743AFE26D101}" destId="{AC0FEFD9-C7E3-4D4A-A1F6-499A79CC331A}" srcOrd="1" destOrd="0" presId="urn:microsoft.com/office/officeart/2005/8/layout/hList9"/>
    <dgm:cxn modelId="{A2E16AEC-6F0F-48CA-8796-B9EBF2CE17E3}" type="presOf" srcId="{21D6B1DD-F1A7-41FE-A231-8011398BE345}" destId="{68968D80-4EE4-49B3-9BDE-73F39BD6C612}" srcOrd="1" destOrd="0" presId="urn:microsoft.com/office/officeart/2005/8/layout/hList9"/>
    <dgm:cxn modelId="{8590FC2D-8650-464A-8A13-BE34D82CA590}" srcId="{E698FBDA-0A17-4D83-9823-139D1FF80F64}" destId="{1A2C0A1E-EA62-4AB9-A865-A07497CE748B}" srcOrd="0" destOrd="0" parTransId="{E1204C98-B19A-4EA0-AC5B-604B64E60406}" sibTransId="{BE28C7CB-CA24-4331-9E9A-A82ACF711ECA}"/>
    <dgm:cxn modelId="{223486A3-50F8-437C-AE99-89D561A89D0F}" type="presOf" srcId="{1089D94B-CA12-4700-8A37-5E4A4F74416A}" destId="{A22DDC25-B263-4C5C-AD27-FCBBEFC895CE}" srcOrd="0" destOrd="0" presId="urn:microsoft.com/office/officeart/2005/8/layout/hList9"/>
    <dgm:cxn modelId="{51BB65DF-7798-4048-9D6D-459A118735BB}" type="presOf" srcId="{FB267B06-7E1A-4E10-82CC-D86945230FA6}" destId="{2CB31155-0796-4AB3-A292-CCBC8FFFC355}" srcOrd="1" destOrd="0" presId="urn:microsoft.com/office/officeart/2005/8/layout/hList9"/>
    <dgm:cxn modelId="{C62D9496-D8C5-4330-B60F-8F51E95699F0}" type="presOf" srcId="{D6C8EAB9-335C-44C5-A2F8-3EF667C0029D}" destId="{B5CC7227-A0A0-47AD-9458-2609CE90D369}" srcOrd="0" destOrd="0" presId="urn:microsoft.com/office/officeart/2005/8/layout/hList9"/>
    <dgm:cxn modelId="{66D9843F-B184-4545-9E9B-6D28C0FDA4BB}" type="presOf" srcId="{21D6B1DD-F1A7-41FE-A231-8011398BE345}" destId="{F61A1969-C4EA-40CE-9D31-D4DEA4FDA7E5}" srcOrd="0" destOrd="0" presId="urn:microsoft.com/office/officeart/2005/8/layout/hList9"/>
    <dgm:cxn modelId="{F4BB04C0-235E-4552-B976-F6AA3738656B}" type="presOf" srcId="{1A2C0A1E-EA62-4AB9-A865-A07497CE748B}" destId="{1B68D438-2B8A-4275-A8E8-4F290450325A}" srcOrd="0" destOrd="0" presId="urn:microsoft.com/office/officeart/2005/8/layout/hList9"/>
    <dgm:cxn modelId="{F3AFE3F4-C96E-475E-8326-F464FCAAE8C6}" type="presOf" srcId="{7F7594F5-400D-4590-A94C-743AFE26D101}" destId="{11659586-2530-4934-970F-2D0266956D38}" srcOrd="0" destOrd="0" presId="urn:microsoft.com/office/officeart/2005/8/layout/hList9"/>
    <dgm:cxn modelId="{716FD2CC-058F-416D-877B-7B6390C27D75}" type="presParOf" srcId="{B5CC7227-A0A0-47AD-9458-2609CE90D369}" destId="{DAB03A41-B294-4BF4-95F0-961D6EA68024}" srcOrd="0" destOrd="0" presId="urn:microsoft.com/office/officeart/2005/8/layout/hList9"/>
    <dgm:cxn modelId="{907967E0-3A6D-42FD-93C3-1DF5E9C97A8F}" type="presParOf" srcId="{B5CC7227-A0A0-47AD-9458-2609CE90D369}" destId="{44E4A7B8-BEE7-4F68-9352-DC6B1DD3E60E}" srcOrd="1" destOrd="0" presId="urn:microsoft.com/office/officeart/2005/8/layout/hList9"/>
    <dgm:cxn modelId="{DB9B7AA4-0536-41EA-AD2E-90CA006C97F0}" type="presParOf" srcId="{44E4A7B8-BEE7-4F68-9352-DC6B1DD3E60E}" destId="{8AC99B49-812D-452E-AC7F-CEA904D85042}" srcOrd="0" destOrd="0" presId="urn:microsoft.com/office/officeart/2005/8/layout/hList9"/>
    <dgm:cxn modelId="{3DEB403C-EA11-40C0-9A4D-39A22E66B27B}" type="presParOf" srcId="{44E4A7B8-BEE7-4F68-9352-DC6B1DD3E60E}" destId="{44FB0140-6252-413E-BEAA-BE2A9760BB5F}" srcOrd="1" destOrd="0" presId="urn:microsoft.com/office/officeart/2005/8/layout/hList9"/>
    <dgm:cxn modelId="{2FB33CBB-2B97-4C08-88F0-D453DE539B53}" type="presParOf" srcId="{44FB0140-6252-413E-BEAA-BE2A9760BB5F}" destId="{1B68D438-2B8A-4275-A8E8-4F290450325A}" srcOrd="0" destOrd="0" presId="urn:microsoft.com/office/officeart/2005/8/layout/hList9"/>
    <dgm:cxn modelId="{85FA6D17-D2CD-46B2-96F2-D950E6CBF6D9}" type="presParOf" srcId="{44FB0140-6252-413E-BEAA-BE2A9760BB5F}" destId="{52D8CE5A-1F4C-495E-81B4-A4B0CE71DF76}" srcOrd="1" destOrd="0" presId="urn:microsoft.com/office/officeart/2005/8/layout/hList9"/>
    <dgm:cxn modelId="{8FF7EAB2-612B-45C1-B896-050769778C56}" type="presParOf" srcId="{44E4A7B8-BEE7-4F68-9352-DC6B1DD3E60E}" destId="{D6CCD3CD-6A39-4F26-B0A4-024F27753F7E}" srcOrd="2" destOrd="0" presId="urn:microsoft.com/office/officeart/2005/8/layout/hList9"/>
    <dgm:cxn modelId="{643C4E4E-CB52-426D-9387-8A18DA2F55A4}" type="presParOf" srcId="{D6CCD3CD-6A39-4F26-B0A4-024F27753F7E}" destId="{F61A1969-C4EA-40CE-9D31-D4DEA4FDA7E5}" srcOrd="0" destOrd="0" presId="urn:microsoft.com/office/officeart/2005/8/layout/hList9"/>
    <dgm:cxn modelId="{5EB402C1-4F9C-41EE-B0EB-EEDE778AFDB3}" type="presParOf" srcId="{D6CCD3CD-6A39-4F26-B0A4-024F27753F7E}" destId="{68968D80-4EE4-49B3-9BDE-73F39BD6C612}" srcOrd="1" destOrd="0" presId="urn:microsoft.com/office/officeart/2005/8/layout/hList9"/>
    <dgm:cxn modelId="{82E53F80-13D2-42F1-BA19-C9DD331002B0}" type="presParOf" srcId="{B5CC7227-A0A0-47AD-9458-2609CE90D369}" destId="{33C8FA15-75BF-4904-A218-F98CBD72AB98}" srcOrd="2" destOrd="0" presId="urn:microsoft.com/office/officeart/2005/8/layout/hList9"/>
    <dgm:cxn modelId="{09D3410C-2C52-4957-9061-C3E3388BE9DA}" type="presParOf" srcId="{B5CC7227-A0A0-47AD-9458-2609CE90D369}" destId="{82D78CF4-91DA-4F58-BAF8-7EE11DDF89C6}" srcOrd="3" destOrd="0" presId="urn:microsoft.com/office/officeart/2005/8/layout/hList9"/>
    <dgm:cxn modelId="{D2971856-9C19-4110-B2DE-C48839483B59}" type="presParOf" srcId="{B5CC7227-A0A0-47AD-9458-2609CE90D369}" destId="{F4A357CF-A0B9-481E-B288-67584CBB26FC}" srcOrd="4" destOrd="0" presId="urn:microsoft.com/office/officeart/2005/8/layout/hList9"/>
    <dgm:cxn modelId="{B268321B-582A-4CBD-B587-7BCC43922284}" type="presParOf" srcId="{B5CC7227-A0A0-47AD-9458-2609CE90D369}" destId="{69A9E0E4-556B-4602-9D8E-638EF511A966}" srcOrd="5" destOrd="0" presId="urn:microsoft.com/office/officeart/2005/8/layout/hList9"/>
    <dgm:cxn modelId="{11F4308A-5BD7-4474-93D6-838DA342BFF4}" type="presParOf" srcId="{B5CC7227-A0A0-47AD-9458-2609CE90D369}" destId="{59A59DDB-497B-4C76-9C9C-C79081E000AD}" srcOrd="6" destOrd="0" presId="urn:microsoft.com/office/officeart/2005/8/layout/hList9"/>
    <dgm:cxn modelId="{814C500A-D725-4E77-95FC-8C0812B5CADE}" type="presParOf" srcId="{59A59DDB-497B-4C76-9C9C-C79081E000AD}" destId="{4A4D0F8A-843C-4942-94BA-4090A50F6D20}" srcOrd="0" destOrd="0" presId="urn:microsoft.com/office/officeart/2005/8/layout/hList9"/>
    <dgm:cxn modelId="{0EE0FC8B-81AB-499A-8F02-A327AA3EF6F7}" type="presParOf" srcId="{59A59DDB-497B-4C76-9C9C-C79081E000AD}" destId="{782823E2-0886-4554-AE16-BBAF081B35ED}" srcOrd="1" destOrd="0" presId="urn:microsoft.com/office/officeart/2005/8/layout/hList9"/>
    <dgm:cxn modelId="{D027259B-E01E-4C10-BCF3-636CC1EF13DF}" type="presParOf" srcId="{782823E2-0886-4554-AE16-BBAF081B35ED}" destId="{11659586-2530-4934-970F-2D0266956D38}" srcOrd="0" destOrd="0" presId="urn:microsoft.com/office/officeart/2005/8/layout/hList9"/>
    <dgm:cxn modelId="{324A4025-A0B0-42F4-B196-C2E81C42DC07}" type="presParOf" srcId="{782823E2-0886-4554-AE16-BBAF081B35ED}" destId="{AC0FEFD9-C7E3-4D4A-A1F6-499A79CC331A}" srcOrd="1" destOrd="0" presId="urn:microsoft.com/office/officeart/2005/8/layout/hList9"/>
    <dgm:cxn modelId="{0977CBD4-C93D-4963-92B8-DF02A2B970A9}" type="presParOf" srcId="{59A59DDB-497B-4C76-9C9C-C79081E000AD}" destId="{D9AAC1B3-A039-49BD-BC19-3C804ACC9265}" srcOrd="2" destOrd="0" presId="urn:microsoft.com/office/officeart/2005/8/layout/hList9"/>
    <dgm:cxn modelId="{109F410E-5A70-4F84-BE72-CBA06836488E}" type="presParOf" srcId="{D9AAC1B3-A039-49BD-BC19-3C804ACC9265}" destId="{E603070A-935C-4720-BC07-D3943CF6E5B2}" srcOrd="0" destOrd="0" presId="urn:microsoft.com/office/officeart/2005/8/layout/hList9"/>
    <dgm:cxn modelId="{3C1F2B0E-54A0-448C-AF7C-98AE926532CF}" type="presParOf" srcId="{D9AAC1B3-A039-49BD-BC19-3C804ACC9265}" destId="{2CB31155-0796-4AB3-A292-CCBC8FFFC355}" srcOrd="1" destOrd="0" presId="urn:microsoft.com/office/officeart/2005/8/layout/hList9"/>
    <dgm:cxn modelId="{27ABADFC-DF28-42FF-A354-84A66D70E95C}" type="presParOf" srcId="{B5CC7227-A0A0-47AD-9458-2609CE90D369}" destId="{6A08D441-C162-43B2-943E-AE28DB0B09D3}" srcOrd="7" destOrd="0" presId="urn:microsoft.com/office/officeart/2005/8/layout/hList9"/>
    <dgm:cxn modelId="{4478E559-1BC2-4871-9AD7-1052DFB0B066}" type="presParOf" srcId="{B5CC7227-A0A0-47AD-9458-2609CE90D369}" destId="{A22DDC25-B263-4C5C-AD27-FCBBEFC895C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56E61-20A2-4396-BA8A-B89BEA049B8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5D46C468-C98F-4207-B47C-C97069BF9F18}">
      <dgm:prSet phldrT="[Text]" custT="1"/>
      <dgm:spPr/>
      <dgm:t>
        <a:bodyPr/>
        <a:lstStyle/>
        <a:p>
          <a:r>
            <a:rPr lang="en-US" sz="1700" dirty="0" smtClean="0"/>
            <a:t>Showcase library services </a:t>
          </a:r>
          <a:endParaRPr lang="en-AU" sz="1700" dirty="0"/>
        </a:p>
      </dgm:t>
    </dgm:pt>
    <dgm:pt modelId="{A88B66B1-77A9-400A-B63E-6D75274ED3E5}" type="parTrans" cxnId="{D61BAD6E-5305-4691-AAEC-227F26D8B6FB}">
      <dgm:prSet/>
      <dgm:spPr/>
      <dgm:t>
        <a:bodyPr/>
        <a:lstStyle/>
        <a:p>
          <a:endParaRPr lang="en-AU"/>
        </a:p>
      </dgm:t>
    </dgm:pt>
    <dgm:pt modelId="{2CE183B5-F8D7-4BD5-854C-90166E0EBA56}" type="sibTrans" cxnId="{D61BAD6E-5305-4691-AAEC-227F26D8B6FB}">
      <dgm:prSet/>
      <dgm:spPr/>
      <dgm:t>
        <a:bodyPr/>
        <a:lstStyle/>
        <a:p>
          <a:r>
            <a:rPr lang="en-US" b="1" dirty="0" smtClean="0"/>
            <a:t>Local Libraries</a:t>
          </a:r>
          <a:endParaRPr lang="en-AU" b="1" dirty="0"/>
        </a:p>
      </dgm:t>
    </dgm:pt>
    <dgm:pt modelId="{89EA07EF-3EE5-4622-8409-E003A38A5359}">
      <dgm:prSet phldrT="[Text]"/>
      <dgm:spPr/>
      <dgm:t>
        <a:bodyPr/>
        <a:lstStyle/>
        <a:p>
          <a:r>
            <a:rPr lang="en-US" dirty="0" smtClean="0"/>
            <a:t>Provide basic IT assistance</a:t>
          </a:r>
          <a:endParaRPr lang="en-AU" dirty="0"/>
        </a:p>
      </dgm:t>
    </dgm:pt>
    <dgm:pt modelId="{7AD0BCAE-AFAE-4081-8056-608E6308FD19}" type="parTrans" cxnId="{B07ACD17-FBB5-4E91-94EF-0071B7ECB68D}">
      <dgm:prSet/>
      <dgm:spPr/>
      <dgm:t>
        <a:bodyPr/>
        <a:lstStyle/>
        <a:p>
          <a:endParaRPr lang="en-AU"/>
        </a:p>
      </dgm:t>
    </dgm:pt>
    <dgm:pt modelId="{B5A07727-471E-4250-AAA0-D78139827B9D}" type="sibTrans" cxnId="{B07ACD17-FBB5-4E91-94EF-0071B7ECB68D}">
      <dgm:prSet/>
      <dgm:spPr/>
      <dgm:t>
        <a:bodyPr/>
        <a:lstStyle/>
        <a:p>
          <a:r>
            <a:rPr lang="en-US" dirty="0" smtClean="0"/>
            <a:t>Introduce students to study resources</a:t>
          </a:r>
          <a:endParaRPr lang="en-AU" dirty="0"/>
        </a:p>
      </dgm:t>
    </dgm:pt>
    <dgm:pt modelId="{1B79A165-D628-4918-AD5D-424EF1D1F463}">
      <dgm:prSet phldrT="[Text]"/>
      <dgm:spPr/>
      <dgm:t>
        <a:bodyPr/>
        <a:lstStyle/>
        <a:p>
          <a:r>
            <a:rPr lang="en-US" dirty="0" smtClean="0"/>
            <a:t>Hand-out of OUA services at sessions</a:t>
          </a:r>
          <a:endParaRPr lang="en-AU" dirty="0"/>
        </a:p>
      </dgm:t>
    </dgm:pt>
    <dgm:pt modelId="{163336A2-9DCA-432B-A688-6D00DB3DC61A}" type="parTrans" cxnId="{302F43A3-1D61-4AF7-8655-709013D5C6AB}">
      <dgm:prSet/>
      <dgm:spPr/>
      <dgm:t>
        <a:bodyPr/>
        <a:lstStyle/>
        <a:p>
          <a:endParaRPr lang="en-AU"/>
        </a:p>
      </dgm:t>
    </dgm:pt>
    <dgm:pt modelId="{51A7B564-D755-4184-9DFA-127D8B3FD4B0}" type="sibTrans" cxnId="{302F43A3-1D61-4AF7-8655-709013D5C6AB}">
      <dgm:prSet/>
      <dgm:spPr/>
      <dgm:t>
        <a:bodyPr/>
        <a:lstStyle/>
        <a:p>
          <a:r>
            <a:rPr lang="en-US" dirty="0" smtClean="0"/>
            <a:t>Provide student feedback </a:t>
          </a:r>
          <a:endParaRPr lang="en-AU" dirty="0"/>
        </a:p>
      </dgm:t>
    </dgm:pt>
    <dgm:pt modelId="{839F7392-0E0D-4F56-B677-5A3A34535FEC}" type="pres">
      <dgm:prSet presAssocID="{F2156E61-20A2-4396-BA8A-B89BEA049B8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909A0CED-0F52-45B5-B826-BD68F466206C}" type="pres">
      <dgm:prSet presAssocID="{5D46C468-C98F-4207-B47C-C97069BF9F18}" presName="composite" presStyleCnt="0"/>
      <dgm:spPr/>
    </dgm:pt>
    <dgm:pt modelId="{38098FD6-73BD-4A3B-8A37-C075BA73B130}" type="pres">
      <dgm:prSet presAssocID="{5D46C468-C98F-4207-B47C-C97069BF9F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08FF0E-4C44-4D30-9B8B-175F62AB4705}" type="pres">
      <dgm:prSet presAssocID="{5D46C468-C98F-4207-B47C-C97069BF9F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D3526A-DF94-49E5-9358-4F00CD27F954}" type="pres">
      <dgm:prSet presAssocID="{5D46C468-C98F-4207-B47C-C97069BF9F18}" presName="BalanceSpacing" presStyleCnt="0"/>
      <dgm:spPr/>
    </dgm:pt>
    <dgm:pt modelId="{0EA1C678-CA95-4CF6-82B4-8B2F4A9667CB}" type="pres">
      <dgm:prSet presAssocID="{5D46C468-C98F-4207-B47C-C97069BF9F18}" presName="BalanceSpacing1" presStyleCnt="0"/>
      <dgm:spPr/>
    </dgm:pt>
    <dgm:pt modelId="{74655AC8-1BD8-4174-A2C4-579BE1F6061B}" type="pres">
      <dgm:prSet presAssocID="{2CE183B5-F8D7-4BD5-854C-90166E0EBA56}" presName="Accent1Text" presStyleLbl="node1" presStyleIdx="1" presStyleCnt="6"/>
      <dgm:spPr/>
      <dgm:t>
        <a:bodyPr/>
        <a:lstStyle/>
        <a:p>
          <a:endParaRPr lang="en-AU"/>
        </a:p>
      </dgm:t>
    </dgm:pt>
    <dgm:pt modelId="{372FD0C3-CACD-4F94-8DD7-089E66B757EC}" type="pres">
      <dgm:prSet presAssocID="{2CE183B5-F8D7-4BD5-854C-90166E0EBA56}" presName="spaceBetweenRectangles" presStyleCnt="0"/>
      <dgm:spPr/>
    </dgm:pt>
    <dgm:pt modelId="{AC1630E8-2ABD-42C8-A870-4FFEFFD7D11A}" type="pres">
      <dgm:prSet presAssocID="{89EA07EF-3EE5-4622-8409-E003A38A5359}" presName="composite" presStyleCnt="0"/>
      <dgm:spPr/>
    </dgm:pt>
    <dgm:pt modelId="{01815D86-F32B-4D94-93D8-15C062B93B4E}" type="pres">
      <dgm:prSet presAssocID="{89EA07EF-3EE5-4622-8409-E003A38A535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F61B44-6F67-4841-9BC8-E040108F0D60}" type="pres">
      <dgm:prSet presAssocID="{89EA07EF-3EE5-4622-8409-E003A38A535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67BD5E-33E5-4678-BA9E-C1969FBD0150}" type="pres">
      <dgm:prSet presAssocID="{89EA07EF-3EE5-4622-8409-E003A38A5359}" presName="BalanceSpacing" presStyleCnt="0"/>
      <dgm:spPr/>
    </dgm:pt>
    <dgm:pt modelId="{3FA5F8E0-C961-4466-8DC1-ED3CAD43D891}" type="pres">
      <dgm:prSet presAssocID="{89EA07EF-3EE5-4622-8409-E003A38A5359}" presName="BalanceSpacing1" presStyleCnt="0"/>
      <dgm:spPr/>
    </dgm:pt>
    <dgm:pt modelId="{FD6B7981-EAD9-4298-8DCF-EF5805387299}" type="pres">
      <dgm:prSet presAssocID="{B5A07727-471E-4250-AAA0-D78139827B9D}" presName="Accent1Text" presStyleLbl="node1" presStyleIdx="3" presStyleCnt="6"/>
      <dgm:spPr/>
      <dgm:t>
        <a:bodyPr/>
        <a:lstStyle/>
        <a:p>
          <a:endParaRPr lang="en-AU"/>
        </a:p>
      </dgm:t>
    </dgm:pt>
    <dgm:pt modelId="{7DFAD185-D679-468C-BA93-51500FF86ACE}" type="pres">
      <dgm:prSet presAssocID="{B5A07727-471E-4250-AAA0-D78139827B9D}" presName="spaceBetweenRectangles" presStyleCnt="0"/>
      <dgm:spPr/>
    </dgm:pt>
    <dgm:pt modelId="{57E6F999-BCD7-44AD-8DE5-587BD3C7119B}" type="pres">
      <dgm:prSet presAssocID="{1B79A165-D628-4918-AD5D-424EF1D1F463}" presName="composite" presStyleCnt="0"/>
      <dgm:spPr/>
    </dgm:pt>
    <dgm:pt modelId="{D94AE24F-D5F5-4DE7-AA5E-3F7D1F7DCFB0}" type="pres">
      <dgm:prSet presAssocID="{1B79A165-D628-4918-AD5D-424EF1D1F46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C38902-7258-4D44-83A4-555FE098EE12}" type="pres">
      <dgm:prSet presAssocID="{1B79A165-D628-4918-AD5D-424EF1D1F46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93E7FD-F6FC-4728-AF45-84DE633E6DDD}" type="pres">
      <dgm:prSet presAssocID="{1B79A165-D628-4918-AD5D-424EF1D1F463}" presName="BalanceSpacing" presStyleCnt="0"/>
      <dgm:spPr/>
    </dgm:pt>
    <dgm:pt modelId="{EA8E9248-7223-424D-AA34-1FE4C026093C}" type="pres">
      <dgm:prSet presAssocID="{1B79A165-D628-4918-AD5D-424EF1D1F463}" presName="BalanceSpacing1" presStyleCnt="0"/>
      <dgm:spPr/>
    </dgm:pt>
    <dgm:pt modelId="{D2A4EF70-A632-464F-A451-C79811A95579}" type="pres">
      <dgm:prSet presAssocID="{51A7B564-D755-4184-9DFA-127D8B3FD4B0}" presName="Accent1Text" presStyleLbl="node1" presStyleIdx="5" presStyleCnt="6" custScaleX="100049" custScaleY="98168"/>
      <dgm:spPr/>
      <dgm:t>
        <a:bodyPr/>
        <a:lstStyle/>
        <a:p>
          <a:endParaRPr lang="en-AU"/>
        </a:p>
      </dgm:t>
    </dgm:pt>
  </dgm:ptLst>
  <dgm:cxnLst>
    <dgm:cxn modelId="{55F2C20D-9F31-441B-B293-249F265CCE9E}" type="presOf" srcId="{51A7B564-D755-4184-9DFA-127D8B3FD4B0}" destId="{D2A4EF70-A632-464F-A451-C79811A95579}" srcOrd="0" destOrd="0" presId="urn:microsoft.com/office/officeart/2008/layout/AlternatingHexagons"/>
    <dgm:cxn modelId="{D61BAD6E-5305-4691-AAEC-227F26D8B6FB}" srcId="{F2156E61-20A2-4396-BA8A-B89BEA049B8E}" destId="{5D46C468-C98F-4207-B47C-C97069BF9F18}" srcOrd="0" destOrd="0" parTransId="{A88B66B1-77A9-400A-B63E-6D75274ED3E5}" sibTransId="{2CE183B5-F8D7-4BD5-854C-90166E0EBA56}"/>
    <dgm:cxn modelId="{1BEDCBD5-F51A-4238-9220-600B717E782B}" type="presOf" srcId="{2CE183B5-F8D7-4BD5-854C-90166E0EBA56}" destId="{74655AC8-1BD8-4174-A2C4-579BE1F6061B}" srcOrd="0" destOrd="0" presId="urn:microsoft.com/office/officeart/2008/layout/AlternatingHexagons"/>
    <dgm:cxn modelId="{A00349CC-2A33-4742-84D8-0C2A243A88D3}" type="presOf" srcId="{1B79A165-D628-4918-AD5D-424EF1D1F463}" destId="{D94AE24F-D5F5-4DE7-AA5E-3F7D1F7DCFB0}" srcOrd="0" destOrd="0" presId="urn:microsoft.com/office/officeart/2008/layout/AlternatingHexagons"/>
    <dgm:cxn modelId="{9A71E743-6FEA-4FAE-A8D6-FB3166BEC3C7}" type="presOf" srcId="{B5A07727-471E-4250-AAA0-D78139827B9D}" destId="{FD6B7981-EAD9-4298-8DCF-EF5805387299}" srcOrd="0" destOrd="0" presId="urn:microsoft.com/office/officeart/2008/layout/AlternatingHexagons"/>
    <dgm:cxn modelId="{302F43A3-1D61-4AF7-8655-709013D5C6AB}" srcId="{F2156E61-20A2-4396-BA8A-B89BEA049B8E}" destId="{1B79A165-D628-4918-AD5D-424EF1D1F463}" srcOrd="2" destOrd="0" parTransId="{163336A2-9DCA-432B-A688-6D00DB3DC61A}" sibTransId="{51A7B564-D755-4184-9DFA-127D8B3FD4B0}"/>
    <dgm:cxn modelId="{46582F35-F8B4-42A8-9237-351FDA8D0B87}" type="presOf" srcId="{5D46C468-C98F-4207-B47C-C97069BF9F18}" destId="{38098FD6-73BD-4A3B-8A37-C075BA73B130}" srcOrd="0" destOrd="0" presId="urn:microsoft.com/office/officeart/2008/layout/AlternatingHexagons"/>
    <dgm:cxn modelId="{5CCD941F-F5E5-46A8-B3C8-0B1AC2A4549A}" type="presOf" srcId="{F2156E61-20A2-4396-BA8A-B89BEA049B8E}" destId="{839F7392-0E0D-4F56-B677-5A3A34535FEC}" srcOrd="0" destOrd="0" presId="urn:microsoft.com/office/officeart/2008/layout/AlternatingHexagons"/>
    <dgm:cxn modelId="{B07ACD17-FBB5-4E91-94EF-0071B7ECB68D}" srcId="{F2156E61-20A2-4396-BA8A-B89BEA049B8E}" destId="{89EA07EF-3EE5-4622-8409-E003A38A5359}" srcOrd="1" destOrd="0" parTransId="{7AD0BCAE-AFAE-4081-8056-608E6308FD19}" sibTransId="{B5A07727-471E-4250-AAA0-D78139827B9D}"/>
    <dgm:cxn modelId="{43A8809D-8286-4D29-8331-4579249C25F2}" type="presOf" srcId="{89EA07EF-3EE5-4622-8409-E003A38A5359}" destId="{01815D86-F32B-4D94-93D8-15C062B93B4E}" srcOrd="0" destOrd="0" presId="urn:microsoft.com/office/officeart/2008/layout/AlternatingHexagons"/>
    <dgm:cxn modelId="{505CFAF9-2245-494F-B82C-4B9470D987CD}" type="presParOf" srcId="{839F7392-0E0D-4F56-B677-5A3A34535FEC}" destId="{909A0CED-0F52-45B5-B826-BD68F466206C}" srcOrd="0" destOrd="0" presId="urn:microsoft.com/office/officeart/2008/layout/AlternatingHexagons"/>
    <dgm:cxn modelId="{7BB611B6-744E-499D-8205-BCA5684F90BA}" type="presParOf" srcId="{909A0CED-0F52-45B5-B826-BD68F466206C}" destId="{38098FD6-73BD-4A3B-8A37-C075BA73B130}" srcOrd="0" destOrd="0" presId="urn:microsoft.com/office/officeart/2008/layout/AlternatingHexagons"/>
    <dgm:cxn modelId="{E8579A2E-28CD-436E-9273-A8A5D7C4C142}" type="presParOf" srcId="{909A0CED-0F52-45B5-B826-BD68F466206C}" destId="{7908FF0E-4C44-4D30-9B8B-175F62AB4705}" srcOrd="1" destOrd="0" presId="urn:microsoft.com/office/officeart/2008/layout/AlternatingHexagons"/>
    <dgm:cxn modelId="{D8D53333-C243-4F07-BA16-ADB8037F96F3}" type="presParOf" srcId="{909A0CED-0F52-45B5-B826-BD68F466206C}" destId="{2ED3526A-DF94-49E5-9358-4F00CD27F954}" srcOrd="2" destOrd="0" presId="urn:microsoft.com/office/officeart/2008/layout/AlternatingHexagons"/>
    <dgm:cxn modelId="{45836E96-4077-4E6B-8158-9BAC609AD96B}" type="presParOf" srcId="{909A0CED-0F52-45B5-B826-BD68F466206C}" destId="{0EA1C678-CA95-4CF6-82B4-8B2F4A9667CB}" srcOrd="3" destOrd="0" presId="urn:microsoft.com/office/officeart/2008/layout/AlternatingHexagons"/>
    <dgm:cxn modelId="{53EC5AED-35D3-42CE-ADC6-D3494F58B3B8}" type="presParOf" srcId="{909A0CED-0F52-45B5-B826-BD68F466206C}" destId="{74655AC8-1BD8-4174-A2C4-579BE1F6061B}" srcOrd="4" destOrd="0" presId="urn:microsoft.com/office/officeart/2008/layout/AlternatingHexagons"/>
    <dgm:cxn modelId="{555350C6-AA4D-4ECC-8FD6-8DAF273FCECF}" type="presParOf" srcId="{839F7392-0E0D-4F56-B677-5A3A34535FEC}" destId="{372FD0C3-CACD-4F94-8DD7-089E66B757EC}" srcOrd="1" destOrd="0" presId="urn:microsoft.com/office/officeart/2008/layout/AlternatingHexagons"/>
    <dgm:cxn modelId="{36D79340-8C5F-4201-B539-73CD899AC96D}" type="presParOf" srcId="{839F7392-0E0D-4F56-B677-5A3A34535FEC}" destId="{AC1630E8-2ABD-42C8-A870-4FFEFFD7D11A}" srcOrd="2" destOrd="0" presId="urn:microsoft.com/office/officeart/2008/layout/AlternatingHexagons"/>
    <dgm:cxn modelId="{5869E8CD-1AA0-4D1F-A838-667C97CD0BA9}" type="presParOf" srcId="{AC1630E8-2ABD-42C8-A870-4FFEFFD7D11A}" destId="{01815D86-F32B-4D94-93D8-15C062B93B4E}" srcOrd="0" destOrd="0" presId="urn:microsoft.com/office/officeart/2008/layout/AlternatingHexagons"/>
    <dgm:cxn modelId="{8790346C-1BC5-4B64-8FC6-E498EE8EBC02}" type="presParOf" srcId="{AC1630E8-2ABD-42C8-A870-4FFEFFD7D11A}" destId="{72F61B44-6F67-4841-9BC8-E040108F0D60}" srcOrd="1" destOrd="0" presId="urn:microsoft.com/office/officeart/2008/layout/AlternatingHexagons"/>
    <dgm:cxn modelId="{7C3630BA-BE1B-4374-9089-C469A9CBD887}" type="presParOf" srcId="{AC1630E8-2ABD-42C8-A870-4FFEFFD7D11A}" destId="{6D67BD5E-33E5-4678-BA9E-C1969FBD0150}" srcOrd="2" destOrd="0" presId="urn:microsoft.com/office/officeart/2008/layout/AlternatingHexagons"/>
    <dgm:cxn modelId="{686BEF47-F36C-40A9-BEFD-39D5A8C26460}" type="presParOf" srcId="{AC1630E8-2ABD-42C8-A870-4FFEFFD7D11A}" destId="{3FA5F8E0-C961-4466-8DC1-ED3CAD43D891}" srcOrd="3" destOrd="0" presId="urn:microsoft.com/office/officeart/2008/layout/AlternatingHexagons"/>
    <dgm:cxn modelId="{4A72ECDD-300B-4EE7-9B53-1A4DEAD9FA49}" type="presParOf" srcId="{AC1630E8-2ABD-42C8-A870-4FFEFFD7D11A}" destId="{FD6B7981-EAD9-4298-8DCF-EF5805387299}" srcOrd="4" destOrd="0" presId="urn:microsoft.com/office/officeart/2008/layout/AlternatingHexagons"/>
    <dgm:cxn modelId="{003319D6-2395-4FD2-BA57-23F07BE865D7}" type="presParOf" srcId="{839F7392-0E0D-4F56-B677-5A3A34535FEC}" destId="{7DFAD185-D679-468C-BA93-51500FF86ACE}" srcOrd="3" destOrd="0" presId="urn:microsoft.com/office/officeart/2008/layout/AlternatingHexagons"/>
    <dgm:cxn modelId="{5B5BFF3B-6A33-4D87-9149-C843A082C469}" type="presParOf" srcId="{839F7392-0E0D-4F56-B677-5A3A34535FEC}" destId="{57E6F999-BCD7-44AD-8DE5-587BD3C7119B}" srcOrd="4" destOrd="0" presId="urn:microsoft.com/office/officeart/2008/layout/AlternatingHexagons"/>
    <dgm:cxn modelId="{05ED02DA-7765-4832-81C1-359DC05FD25B}" type="presParOf" srcId="{57E6F999-BCD7-44AD-8DE5-587BD3C7119B}" destId="{D94AE24F-D5F5-4DE7-AA5E-3F7D1F7DCFB0}" srcOrd="0" destOrd="0" presId="urn:microsoft.com/office/officeart/2008/layout/AlternatingHexagons"/>
    <dgm:cxn modelId="{BCA8EF6D-50A3-453E-866B-F6B310EF613A}" type="presParOf" srcId="{57E6F999-BCD7-44AD-8DE5-587BD3C7119B}" destId="{2CC38902-7258-4D44-83A4-555FE098EE12}" srcOrd="1" destOrd="0" presId="urn:microsoft.com/office/officeart/2008/layout/AlternatingHexagons"/>
    <dgm:cxn modelId="{CB8C4D19-0CB4-49A1-B11F-88103A560B0E}" type="presParOf" srcId="{57E6F999-BCD7-44AD-8DE5-587BD3C7119B}" destId="{4193E7FD-F6FC-4728-AF45-84DE633E6DDD}" srcOrd="2" destOrd="0" presId="urn:microsoft.com/office/officeart/2008/layout/AlternatingHexagons"/>
    <dgm:cxn modelId="{B7C20C1A-3FD7-4ED1-9266-7B392683881D}" type="presParOf" srcId="{57E6F999-BCD7-44AD-8DE5-587BD3C7119B}" destId="{EA8E9248-7223-424D-AA34-1FE4C026093C}" srcOrd="3" destOrd="0" presId="urn:microsoft.com/office/officeart/2008/layout/AlternatingHexagons"/>
    <dgm:cxn modelId="{E4E9A820-1502-454C-B6B5-BED09E51C19E}" type="presParOf" srcId="{57E6F999-BCD7-44AD-8DE5-587BD3C7119B}" destId="{D2A4EF70-A632-464F-A451-C79811A955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039098-5D71-4C3B-B542-A0B9774ED9F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A68D3B6-24FC-4C2A-ADAD-6AC01440CD0C}">
      <dgm:prSet phldrT="[Text]"/>
      <dgm:spPr/>
      <dgm:t>
        <a:bodyPr/>
        <a:lstStyle/>
        <a:p>
          <a:r>
            <a:rPr lang="en-US" dirty="0" smtClean="0"/>
            <a:t>Provide training &amp; on-going support</a:t>
          </a:r>
          <a:endParaRPr lang="en-AU" dirty="0"/>
        </a:p>
      </dgm:t>
    </dgm:pt>
    <dgm:pt modelId="{C1CEE13C-125D-46AD-8B3C-52130490DCE7}" type="parTrans" cxnId="{8E037D7F-9402-4BEE-9B6D-E947E09934C4}">
      <dgm:prSet/>
      <dgm:spPr/>
      <dgm:t>
        <a:bodyPr/>
        <a:lstStyle/>
        <a:p>
          <a:endParaRPr lang="en-AU"/>
        </a:p>
      </dgm:t>
    </dgm:pt>
    <dgm:pt modelId="{7B9546B9-1D74-4201-AA1E-56081020202C}" type="sibTrans" cxnId="{8E037D7F-9402-4BEE-9B6D-E947E09934C4}">
      <dgm:prSet custT="1"/>
      <dgm:spPr/>
      <dgm:t>
        <a:bodyPr/>
        <a:lstStyle/>
        <a:p>
          <a:r>
            <a:rPr lang="en-US" sz="2800" dirty="0" smtClean="0"/>
            <a:t>OUA</a:t>
          </a:r>
          <a:endParaRPr lang="en-AU" sz="2800" dirty="0"/>
        </a:p>
      </dgm:t>
    </dgm:pt>
    <dgm:pt modelId="{FB8BB022-9485-4828-B0E7-06C531C2F88D}">
      <dgm:prSet phldrT="[Text]"/>
      <dgm:spPr/>
      <dgm:t>
        <a:bodyPr/>
        <a:lstStyle/>
        <a:p>
          <a:r>
            <a:rPr lang="en-US" dirty="0" smtClean="0"/>
            <a:t>Tele-conference each study period</a:t>
          </a:r>
          <a:endParaRPr lang="en-AU" dirty="0"/>
        </a:p>
      </dgm:t>
    </dgm:pt>
    <dgm:pt modelId="{7B02AF97-1D76-492B-B39E-00E8F9491142}" type="parTrans" cxnId="{7C3E7902-3D29-4F5C-95D7-FAD61E611E60}">
      <dgm:prSet/>
      <dgm:spPr/>
      <dgm:t>
        <a:bodyPr/>
        <a:lstStyle/>
        <a:p>
          <a:endParaRPr lang="en-AU"/>
        </a:p>
      </dgm:t>
    </dgm:pt>
    <dgm:pt modelId="{1E6AA94E-405D-4ADF-883E-30FC45E66267}" type="sibTrans" cxnId="{7C3E7902-3D29-4F5C-95D7-FAD61E611E60}">
      <dgm:prSet/>
      <dgm:spPr/>
      <dgm:t>
        <a:bodyPr/>
        <a:lstStyle/>
        <a:p>
          <a:r>
            <a:rPr lang="en-US" dirty="0" smtClean="0"/>
            <a:t>Supply of current OUA resources</a:t>
          </a:r>
          <a:endParaRPr lang="en-AU" dirty="0"/>
        </a:p>
      </dgm:t>
    </dgm:pt>
    <dgm:pt modelId="{6F7B2AED-7093-4F34-8A67-9E1783BD22D8}">
      <dgm:prSet phldrT="[Text]"/>
      <dgm:spPr/>
      <dgm:t>
        <a:bodyPr/>
        <a:lstStyle/>
        <a:p>
          <a:r>
            <a:rPr lang="en-US" dirty="0" smtClean="0"/>
            <a:t>Evaluate and report on outcomes</a:t>
          </a:r>
          <a:endParaRPr lang="en-AU" dirty="0"/>
        </a:p>
      </dgm:t>
    </dgm:pt>
    <dgm:pt modelId="{F08C5F38-EB31-4D97-AF43-926FBD644BBF}" type="parTrans" cxnId="{E0E11D90-B2FC-4292-8861-B69A9EC3E48C}">
      <dgm:prSet/>
      <dgm:spPr/>
      <dgm:t>
        <a:bodyPr/>
        <a:lstStyle/>
        <a:p>
          <a:endParaRPr lang="en-AU"/>
        </a:p>
      </dgm:t>
    </dgm:pt>
    <dgm:pt modelId="{21173D26-0DBC-4F4E-8217-A829EA5D5704}" type="sibTrans" cxnId="{E0E11D90-B2FC-4292-8861-B69A9EC3E48C}">
      <dgm:prSet/>
      <dgm:spPr/>
      <dgm:t>
        <a:bodyPr/>
        <a:lstStyle/>
        <a:p>
          <a:r>
            <a:rPr lang="en-US" dirty="0" smtClean="0"/>
            <a:t>Promote library sessions </a:t>
          </a:r>
          <a:endParaRPr lang="en-AU" dirty="0"/>
        </a:p>
      </dgm:t>
    </dgm:pt>
    <dgm:pt modelId="{F27F3BE4-5141-4E3D-A075-5D39CDB55BA7}" type="pres">
      <dgm:prSet presAssocID="{0B039098-5D71-4C3B-B542-A0B9774ED9F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8AE1EC55-2EB8-4D7F-95A2-A47FB6039121}" type="pres">
      <dgm:prSet presAssocID="{CA68D3B6-24FC-4C2A-ADAD-6AC01440CD0C}" presName="composite" presStyleCnt="0"/>
      <dgm:spPr/>
    </dgm:pt>
    <dgm:pt modelId="{3BFDF70D-D084-4678-B8F1-85E63B6750A6}" type="pres">
      <dgm:prSet presAssocID="{CA68D3B6-24FC-4C2A-ADAD-6AC01440CD0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81B43B-7B7B-4DCE-891F-A59916106609}" type="pres">
      <dgm:prSet presAssocID="{CA68D3B6-24FC-4C2A-ADAD-6AC01440CD0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F0A460-CA9B-410E-992B-AF820A25E17C}" type="pres">
      <dgm:prSet presAssocID="{CA68D3B6-24FC-4C2A-ADAD-6AC01440CD0C}" presName="BalanceSpacing" presStyleCnt="0"/>
      <dgm:spPr/>
    </dgm:pt>
    <dgm:pt modelId="{4A43A63A-F813-4977-91AD-95765A43ED17}" type="pres">
      <dgm:prSet presAssocID="{CA68D3B6-24FC-4C2A-ADAD-6AC01440CD0C}" presName="BalanceSpacing1" presStyleCnt="0"/>
      <dgm:spPr/>
    </dgm:pt>
    <dgm:pt modelId="{75B738FD-7E5A-45C7-B11A-AF0BBBA5ADC0}" type="pres">
      <dgm:prSet presAssocID="{7B9546B9-1D74-4201-AA1E-56081020202C}" presName="Accent1Text" presStyleLbl="node1" presStyleIdx="1" presStyleCnt="6"/>
      <dgm:spPr/>
      <dgm:t>
        <a:bodyPr/>
        <a:lstStyle/>
        <a:p>
          <a:endParaRPr lang="en-AU"/>
        </a:p>
      </dgm:t>
    </dgm:pt>
    <dgm:pt modelId="{ECA51AC2-FEBE-4B66-963D-8F84040ECF47}" type="pres">
      <dgm:prSet presAssocID="{7B9546B9-1D74-4201-AA1E-56081020202C}" presName="spaceBetweenRectangles" presStyleCnt="0"/>
      <dgm:spPr/>
    </dgm:pt>
    <dgm:pt modelId="{1DCA10BB-8FAC-472F-9914-F1D1F116334C}" type="pres">
      <dgm:prSet presAssocID="{FB8BB022-9485-4828-B0E7-06C531C2F88D}" presName="composite" presStyleCnt="0"/>
      <dgm:spPr/>
    </dgm:pt>
    <dgm:pt modelId="{FE17A797-E65B-4586-BC11-02D71D4A697E}" type="pres">
      <dgm:prSet presAssocID="{FB8BB022-9485-4828-B0E7-06C531C2F88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53D93A-126F-4DDD-B175-2D39A5DE914C}" type="pres">
      <dgm:prSet presAssocID="{FB8BB022-9485-4828-B0E7-06C531C2F88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A4F5FF-5EE2-4A6A-8967-7680E2110CCB}" type="pres">
      <dgm:prSet presAssocID="{FB8BB022-9485-4828-B0E7-06C531C2F88D}" presName="BalanceSpacing" presStyleCnt="0"/>
      <dgm:spPr/>
    </dgm:pt>
    <dgm:pt modelId="{969B5E18-D4CE-49E4-862B-23566A5A85D9}" type="pres">
      <dgm:prSet presAssocID="{FB8BB022-9485-4828-B0E7-06C531C2F88D}" presName="BalanceSpacing1" presStyleCnt="0"/>
      <dgm:spPr/>
    </dgm:pt>
    <dgm:pt modelId="{04F65D17-1003-4B51-8D7C-D7D1855DDD25}" type="pres">
      <dgm:prSet presAssocID="{1E6AA94E-405D-4ADF-883E-30FC45E66267}" presName="Accent1Text" presStyleLbl="node1" presStyleIdx="3" presStyleCnt="6"/>
      <dgm:spPr/>
      <dgm:t>
        <a:bodyPr/>
        <a:lstStyle/>
        <a:p>
          <a:endParaRPr lang="en-AU"/>
        </a:p>
      </dgm:t>
    </dgm:pt>
    <dgm:pt modelId="{B7734781-13B1-484B-B6E0-EBD6D7C4138A}" type="pres">
      <dgm:prSet presAssocID="{1E6AA94E-405D-4ADF-883E-30FC45E66267}" presName="spaceBetweenRectangles" presStyleCnt="0"/>
      <dgm:spPr/>
    </dgm:pt>
    <dgm:pt modelId="{55255F54-44FD-49F1-86EC-71730F4E7F3A}" type="pres">
      <dgm:prSet presAssocID="{6F7B2AED-7093-4F34-8A67-9E1783BD22D8}" presName="composite" presStyleCnt="0"/>
      <dgm:spPr/>
    </dgm:pt>
    <dgm:pt modelId="{603D6FE2-8023-4EC4-A0AF-D3F3C195D065}" type="pres">
      <dgm:prSet presAssocID="{6F7B2AED-7093-4F34-8A67-9E1783BD22D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A60490C-D45E-4B24-BCA9-E98163BA1620}" type="pres">
      <dgm:prSet presAssocID="{6F7B2AED-7093-4F34-8A67-9E1783BD22D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013041-BD84-4DE7-8178-9FC6E0D0BB4C}" type="pres">
      <dgm:prSet presAssocID="{6F7B2AED-7093-4F34-8A67-9E1783BD22D8}" presName="BalanceSpacing" presStyleCnt="0"/>
      <dgm:spPr/>
    </dgm:pt>
    <dgm:pt modelId="{873564DC-1962-4FE0-9EA5-3B8C5ABE6DDA}" type="pres">
      <dgm:prSet presAssocID="{6F7B2AED-7093-4F34-8A67-9E1783BD22D8}" presName="BalanceSpacing1" presStyleCnt="0"/>
      <dgm:spPr/>
    </dgm:pt>
    <dgm:pt modelId="{523A19B6-2EA9-4C1D-A13D-CA67B9A08753}" type="pres">
      <dgm:prSet presAssocID="{21173D26-0DBC-4F4E-8217-A829EA5D5704}" presName="Accent1Text" presStyleLbl="node1" presStyleIdx="5" presStyleCnt="6"/>
      <dgm:spPr/>
      <dgm:t>
        <a:bodyPr/>
        <a:lstStyle/>
        <a:p>
          <a:endParaRPr lang="en-AU"/>
        </a:p>
      </dgm:t>
    </dgm:pt>
  </dgm:ptLst>
  <dgm:cxnLst>
    <dgm:cxn modelId="{806CFE6F-A5D6-4B48-8432-F763433CF1C6}" type="presOf" srcId="{6F7B2AED-7093-4F34-8A67-9E1783BD22D8}" destId="{603D6FE2-8023-4EC4-A0AF-D3F3C195D065}" srcOrd="0" destOrd="0" presId="urn:microsoft.com/office/officeart/2008/layout/AlternatingHexagons"/>
    <dgm:cxn modelId="{CDFDE2C9-AFA2-478F-AD5E-6C5B478D4F66}" type="presOf" srcId="{0B039098-5D71-4C3B-B542-A0B9774ED9F2}" destId="{F27F3BE4-5141-4E3D-A075-5D39CDB55BA7}" srcOrd="0" destOrd="0" presId="urn:microsoft.com/office/officeart/2008/layout/AlternatingHexagons"/>
    <dgm:cxn modelId="{7C3E7902-3D29-4F5C-95D7-FAD61E611E60}" srcId="{0B039098-5D71-4C3B-B542-A0B9774ED9F2}" destId="{FB8BB022-9485-4828-B0E7-06C531C2F88D}" srcOrd="1" destOrd="0" parTransId="{7B02AF97-1D76-492B-B39E-00E8F9491142}" sibTransId="{1E6AA94E-405D-4ADF-883E-30FC45E66267}"/>
    <dgm:cxn modelId="{ADB3E1AC-FE2A-4DC6-A2D3-55C4FDA87279}" type="presOf" srcId="{21173D26-0DBC-4F4E-8217-A829EA5D5704}" destId="{523A19B6-2EA9-4C1D-A13D-CA67B9A08753}" srcOrd="0" destOrd="0" presId="urn:microsoft.com/office/officeart/2008/layout/AlternatingHexagons"/>
    <dgm:cxn modelId="{8E037D7F-9402-4BEE-9B6D-E947E09934C4}" srcId="{0B039098-5D71-4C3B-B542-A0B9774ED9F2}" destId="{CA68D3B6-24FC-4C2A-ADAD-6AC01440CD0C}" srcOrd="0" destOrd="0" parTransId="{C1CEE13C-125D-46AD-8B3C-52130490DCE7}" sibTransId="{7B9546B9-1D74-4201-AA1E-56081020202C}"/>
    <dgm:cxn modelId="{442452CD-E444-4203-8649-882D44482146}" type="presOf" srcId="{CA68D3B6-24FC-4C2A-ADAD-6AC01440CD0C}" destId="{3BFDF70D-D084-4678-B8F1-85E63B6750A6}" srcOrd="0" destOrd="0" presId="urn:microsoft.com/office/officeart/2008/layout/AlternatingHexagons"/>
    <dgm:cxn modelId="{E0E11D90-B2FC-4292-8861-B69A9EC3E48C}" srcId="{0B039098-5D71-4C3B-B542-A0B9774ED9F2}" destId="{6F7B2AED-7093-4F34-8A67-9E1783BD22D8}" srcOrd="2" destOrd="0" parTransId="{F08C5F38-EB31-4D97-AF43-926FBD644BBF}" sibTransId="{21173D26-0DBC-4F4E-8217-A829EA5D5704}"/>
    <dgm:cxn modelId="{FAB57040-8BC9-450B-ACA4-80B0DC51DB63}" type="presOf" srcId="{1E6AA94E-405D-4ADF-883E-30FC45E66267}" destId="{04F65D17-1003-4B51-8D7C-D7D1855DDD25}" srcOrd="0" destOrd="0" presId="urn:microsoft.com/office/officeart/2008/layout/AlternatingHexagons"/>
    <dgm:cxn modelId="{AD103AD7-52CE-4B73-BE63-C52D3DA9D22D}" type="presOf" srcId="{FB8BB022-9485-4828-B0E7-06C531C2F88D}" destId="{FE17A797-E65B-4586-BC11-02D71D4A697E}" srcOrd="0" destOrd="0" presId="urn:microsoft.com/office/officeart/2008/layout/AlternatingHexagons"/>
    <dgm:cxn modelId="{58C1690B-9C6B-451E-8F6F-8B29878C90DE}" type="presOf" srcId="{7B9546B9-1D74-4201-AA1E-56081020202C}" destId="{75B738FD-7E5A-45C7-B11A-AF0BBBA5ADC0}" srcOrd="0" destOrd="0" presId="urn:microsoft.com/office/officeart/2008/layout/AlternatingHexagons"/>
    <dgm:cxn modelId="{41CE5B4E-368E-4430-B5FD-61D2A51D47FE}" type="presParOf" srcId="{F27F3BE4-5141-4E3D-A075-5D39CDB55BA7}" destId="{8AE1EC55-2EB8-4D7F-95A2-A47FB6039121}" srcOrd="0" destOrd="0" presId="urn:microsoft.com/office/officeart/2008/layout/AlternatingHexagons"/>
    <dgm:cxn modelId="{5F61CFFA-DA5B-4BFB-9DBA-4DCB3A31CC69}" type="presParOf" srcId="{8AE1EC55-2EB8-4D7F-95A2-A47FB6039121}" destId="{3BFDF70D-D084-4678-B8F1-85E63B6750A6}" srcOrd="0" destOrd="0" presId="urn:microsoft.com/office/officeart/2008/layout/AlternatingHexagons"/>
    <dgm:cxn modelId="{1CA7DBDA-5D33-4E5E-9478-85BECEC2199B}" type="presParOf" srcId="{8AE1EC55-2EB8-4D7F-95A2-A47FB6039121}" destId="{3381B43B-7B7B-4DCE-891F-A59916106609}" srcOrd="1" destOrd="0" presId="urn:microsoft.com/office/officeart/2008/layout/AlternatingHexagons"/>
    <dgm:cxn modelId="{FF2B7B83-F192-4E6E-AB68-664BADEBDA56}" type="presParOf" srcId="{8AE1EC55-2EB8-4D7F-95A2-A47FB6039121}" destId="{04F0A460-CA9B-410E-992B-AF820A25E17C}" srcOrd="2" destOrd="0" presId="urn:microsoft.com/office/officeart/2008/layout/AlternatingHexagons"/>
    <dgm:cxn modelId="{FBD89682-ADA4-45FE-AF26-C0F39786C386}" type="presParOf" srcId="{8AE1EC55-2EB8-4D7F-95A2-A47FB6039121}" destId="{4A43A63A-F813-4977-91AD-95765A43ED17}" srcOrd="3" destOrd="0" presId="urn:microsoft.com/office/officeart/2008/layout/AlternatingHexagons"/>
    <dgm:cxn modelId="{ED8F3FDA-708D-4F91-A0FE-79CB1EAC5FFB}" type="presParOf" srcId="{8AE1EC55-2EB8-4D7F-95A2-A47FB6039121}" destId="{75B738FD-7E5A-45C7-B11A-AF0BBBA5ADC0}" srcOrd="4" destOrd="0" presId="urn:microsoft.com/office/officeart/2008/layout/AlternatingHexagons"/>
    <dgm:cxn modelId="{1C1618E1-1BD2-417D-954D-41D5252849A2}" type="presParOf" srcId="{F27F3BE4-5141-4E3D-A075-5D39CDB55BA7}" destId="{ECA51AC2-FEBE-4B66-963D-8F84040ECF47}" srcOrd="1" destOrd="0" presId="urn:microsoft.com/office/officeart/2008/layout/AlternatingHexagons"/>
    <dgm:cxn modelId="{DBC2E63A-3FB0-4C63-9E32-FEB87BB8F5B5}" type="presParOf" srcId="{F27F3BE4-5141-4E3D-A075-5D39CDB55BA7}" destId="{1DCA10BB-8FAC-472F-9914-F1D1F116334C}" srcOrd="2" destOrd="0" presId="urn:microsoft.com/office/officeart/2008/layout/AlternatingHexagons"/>
    <dgm:cxn modelId="{F0639DCD-2322-4D9F-BC46-1E532EA0F667}" type="presParOf" srcId="{1DCA10BB-8FAC-472F-9914-F1D1F116334C}" destId="{FE17A797-E65B-4586-BC11-02D71D4A697E}" srcOrd="0" destOrd="0" presId="urn:microsoft.com/office/officeart/2008/layout/AlternatingHexagons"/>
    <dgm:cxn modelId="{7EE23A59-8D39-4CE6-A79C-5FFF43CF0BC0}" type="presParOf" srcId="{1DCA10BB-8FAC-472F-9914-F1D1F116334C}" destId="{9F53D93A-126F-4DDD-B175-2D39A5DE914C}" srcOrd="1" destOrd="0" presId="urn:microsoft.com/office/officeart/2008/layout/AlternatingHexagons"/>
    <dgm:cxn modelId="{2681D696-A490-4A74-A199-3BC91D0F9EDC}" type="presParOf" srcId="{1DCA10BB-8FAC-472F-9914-F1D1F116334C}" destId="{8FA4F5FF-5EE2-4A6A-8967-7680E2110CCB}" srcOrd="2" destOrd="0" presId="urn:microsoft.com/office/officeart/2008/layout/AlternatingHexagons"/>
    <dgm:cxn modelId="{A7C50E2D-9074-47AE-9A9D-8417FBEBA301}" type="presParOf" srcId="{1DCA10BB-8FAC-472F-9914-F1D1F116334C}" destId="{969B5E18-D4CE-49E4-862B-23566A5A85D9}" srcOrd="3" destOrd="0" presId="urn:microsoft.com/office/officeart/2008/layout/AlternatingHexagons"/>
    <dgm:cxn modelId="{17406F29-F4CF-4B4F-BA86-D886DA41CCAF}" type="presParOf" srcId="{1DCA10BB-8FAC-472F-9914-F1D1F116334C}" destId="{04F65D17-1003-4B51-8D7C-D7D1855DDD25}" srcOrd="4" destOrd="0" presId="urn:microsoft.com/office/officeart/2008/layout/AlternatingHexagons"/>
    <dgm:cxn modelId="{FB69CE66-FADE-466E-B1FE-E90609715218}" type="presParOf" srcId="{F27F3BE4-5141-4E3D-A075-5D39CDB55BA7}" destId="{B7734781-13B1-484B-B6E0-EBD6D7C4138A}" srcOrd="3" destOrd="0" presId="urn:microsoft.com/office/officeart/2008/layout/AlternatingHexagons"/>
    <dgm:cxn modelId="{71AF92C9-87FE-4E2B-B7FB-CB2D77A28B64}" type="presParOf" srcId="{F27F3BE4-5141-4E3D-A075-5D39CDB55BA7}" destId="{55255F54-44FD-49F1-86EC-71730F4E7F3A}" srcOrd="4" destOrd="0" presId="urn:microsoft.com/office/officeart/2008/layout/AlternatingHexagons"/>
    <dgm:cxn modelId="{59E35BC5-0BDE-4448-8B29-FAC9F30F63E5}" type="presParOf" srcId="{55255F54-44FD-49F1-86EC-71730F4E7F3A}" destId="{603D6FE2-8023-4EC4-A0AF-D3F3C195D065}" srcOrd="0" destOrd="0" presId="urn:microsoft.com/office/officeart/2008/layout/AlternatingHexagons"/>
    <dgm:cxn modelId="{1AD98995-B983-4136-B09E-9FA0DF522BAE}" type="presParOf" srcId="{55255F54-44FD-49F1-86EC-71730F4E7F3A}" destId="{8A60490C-D45E-4B24-BCA9-E98163BA1620}" srcOrd="1" destOrd="0" presId="urn:microsoft.com/office/officeart/2008/layout/AlternatingHexagons"/>
    <dgm:cxn modelId="{8C2686B0-489E-4882-BD91-68AC4AA3BCF8}" type="presParOf" srcId="{55255F54-44FD-49F1-86EC-71730F4E7F3A}" destId="{C8013041-BD84-4DE7-8178-9FC6E0D0BB4C}" srcOrd="2" destOrd="0" presId="urn:microsoft.com/office/officeart/2008/layout/AlternatingHexagons"/>
    <dgm:cxn modelId="{A184368C-1B81-4247-8B44-9E9AF14CDDAF}" type="presParOf" srcId="{55255F54-44FD-49F1-86EC-71730F4E7F3A}" destId="{873564DC-1962-4FE0-9EA5-3B8C5ABE6DDA}" srcOrd="3" destOrd="0" presId="urn:microsoft.com/office/officeart/2008/layout/AlternatingHexagons"/>
    <dgm:cxn modelId="{6E5E5833-5A60-4658-8B19-66ED9F6A3834}" type="presParOf" srcId="{55255F54-44FD-49F1-86EC-71730F4E7F3A}" destId="{523A19B6-2EA9-4C1D-A13D-CA67B9A0875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032C2-42BE-4DA7-9318-DFA8489F7586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AU"/>
        </a:p>
      </dgm:t>
    </dgm:pt>
    <dgm:pt modelId="{82F514AD-2CE4-4CDC-872A-B7ABACC8DC8E}">
      <dgm:prSet phldrT="[Text]"/>
      <dgm:spPr/>
      <dgm:t>
        <a:bodyPr/>
        <a:lstStyle/>
        <a:p>
          <a:r>
            <a:rPr lang="en-US" dirty="0" smtClean="0"/>
            <a:t>2 NSW Councils</a:t>
          </a:r>
          <a:endParaRPr lang="en-AU" dirty="0"/>
        </a:p>
      </dgm:t>
    </dgm:pt>
    <dgm:pt modelId="{188C11D6-3A83-47A2-882E-F2916828B7B3}" type="parTrans" cxnId="{75074793-6BE2-4DBD-852B-9461729A4DAD}">
      <dgm:prSet/>
      <dgm:spPr/>
      <dgm:t>
        <a:bodyPr/>
        <a:lstStyle/>
        <a:p>
          <a:endParaRPr lang="en-AU"/>
        </a:p>
      </dgm:t>
    </dgm:pt>
    <dgm:pt modelId="{A8D36859-8881-49AA-8394-209FFFA1E7A7}" type="sibTrans" cxnId="{75074793-6BE2-4DBD-852B-9461729A4DAD}">
      <dgm:prSet/>
      <dgm:spPr/>
      <dgm:t>
        <a:bodyPr/>
        <a:lstStyle/>
        <a:p>
          <a:endParaRPr lang="en-AU"/>
        </a:p>
      </dgm:t>
    </dgm:pt>
    <dgm:pt modelId="{77EAAABC-DD3D-430B-A8EC-1C33BA5B9141}">
      <dgm:prSet phldrT="[Text]" custT="1"/>
      <dgm:spPr/>
      <dgm:t>
        <a:bodyPr/>
        <a:lstStyle/>
        <a:p>
          <a:r>
            <a:rPr lang="en-US" sz="6000" b="1" dirty="0" smtClean="0"/>
            <a:t>4</a:t>
          </a:r>
          <a:r>
            <a:rPr lang="en-US" sz="4100" b="1" dirty="0" smtClean="0"/>
            <a:t/>
          </a:r>
          <a:br>
            <a:rPr lang="en-US" sz="4100" b="1" dirty="0" smtClean="0"/>
          </a:br>
          <a:r>
            <a:rPr lang="en-US" sz="3200" b="1" dirty="0" smtClean="0"/>
            <a:t>libraries</a:t>
          </a:r>
          <a:endParaRPr lang="en-AU" sz="3200" b="1" dirty="0"/>
        </a:p>
      </dgm:t>
    </dgm:pt>
    <dgm:pt modelId="{20F9E542-28B8-4C3B-99D2-86DFFC7B6EC0}" type="parTrans" cxnId="{F567414E-77A7-464D-B511-667A9442AA82}">
      <dgm:prSet/>
      <dgm:spPr/>
      <dgm:t>
        <a:bodyPr/>
        <a:lstStyle/>
        <a:p>
          <a:endParaRPr lang="en-AU"/>
        </a:p>
      </dgm:t>
    </dgm:pt>
    <dgm:pt modelId="{DA303A26-EAEA-49F6-A234-52E5B6D48F49}" type="sibTrans" cxnId="{F567414E-77A7-464D-B511-667A9442AA82}">
      <dgm:prSet/>
      <dgm:spPr/>
      <dgm:t>
        <a:bodyPr/>
        <a:lstStyle/>
        <a:p>
          <a:endParaRPr lang="en-AU"/>
        </a:p>
      </dgm:t>
    </dgm:pt>
    <dgm:pt modelId="{7F3A0A61-16F6-4ECF-BF43-7862F83ED074}">
      <dgm:prSet phldrT="[Text]" custT="1"/>
      <dgm:spPr/>
      <dgm:t>
        <a:bodyPr/>
        <a:lstStyle/>
        <a:p>
          <a:r>
            <a:rPr lang="en-US" sz="6000" b="1" dirty="0" smtClean="0"/>
            <a:t>1 </a:t>
          </a:r>
          <a:r>
            <a:rPr lang="en-US" sz="3200" b="1" dirty="0" smtClean="0"/>
            <a:t>training session</a:t>
          </a:r>
          <a:endParaRPr lang="en-AU" sz="3200" b="1" dirty="0"/>
        </a:p>
      </dgm:t>
    </dgm:pt>
    <dgm:pt modelId="{90633D0D-62C6-4C7B-8C7D-B609F1ABB4FE}" type="parTrans" cxnId="{86E55894-2EF8-4747-8A76-D8E9B6232825}">
      <dgm:prSet/>
      <dgm:spPr/>
      <dgm:t>
        <a:bodyPr/>
        <a:lstStyle/>
        <a:p>
          <a:endParaRPr lang="en-AU"/>
        </a:p>
      </dgm:t>
    </dgm:pt>
    <dgm:pt modelId="{6F92A77F-01DC-434E-8AB2-B16EAF38F2CB}" type="sibTrans" cxnId="{86E55894-2EF8-4747-8A76-D8E9B6232825}">
      <dgm:prSet/>
      <dgm:spPr/>
      <dgm:t>
        <a:bodyPr/>
        <a:lstStyle/>
        <a:p>
          <a:endParaRPr lang="en-AU"/>
        </a:p>
      </dgm:t>
    </dgm:pt>
    <dgm:pt modelId="{F8C23FE4-5868-4AC7-AF65-C9F92C393DB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6000" b="1" dirty="0" smtClean="0"/>
            <a:t>2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3200" b="1" dirty="0" smtClean="0"/>
            <a:t>types of sessions</a:t>
          </a:r>
          <a:endParaRPr lang="en-AU" sz="3200" b="1" dirty="0"/>
        </a:p>
      </dgm:t>
    </dgm:pt>
    <dgm:pt modelId="{8890AAD9-B6FF-438E-A4A0-00E04294B572}" type="parTrans" cxnId="{58EC866B-0F89-4BDD-9402-F7291CEC8DF2}">
      <dgm:prSet/>
      <dgm:spPr/>
      <dgm:t>
        <a:bodyPr/>
        <a:lstStyle/>
        <a:p>
          <a:endParaRPr lang="en-AU"/>
        </a:p>
      </dgm:t>
    </dgm:pt>
    <dgm:pt modelId="{E151EAB2-0702-46A6-A90B-E8A839F762BB}" type="sibTrans" cxnId="{58EC866B-0F89-4BDD-9402-F7291CEC8DF2}">
      <dgm:prSet/>
      <dgm:spPr/>
      <dgm:t>
        <a:bodyPr/>
        <a:lstStyle/>
        <a:p>
          <a:endParaRPr lang="en-AU"/>
        </a:p>
      </dgm:t>
    </dgm:pt>
    <dgm:pt modelId="{B07F60A4-98CA-42F0-BDEA-B3ECFD3FC19F}" type="pres">
      <dgm:prSet presAssocID="{9F5032C2-42BE-4DA7-9318-DFA8489F75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716EEA2-B53E-4B98-8619-5388EACC66C8}" type="pres">
      <dgm:prSet presAssocID="{82F514AD-2CE4-4CDC-872A-B7ABACC8DC8E}" presName="roof" presStyleLbl="dkBgShp" presStyleIdx="0" presStyleCnt="2" custLinFactNeighborY="-19539"/>
      <dgm:spPr/>
      <dgm:t>
        <a:bodyPr/>
        <a:lstStyle/>
        <a:p>
          <a:endParaRPr lang="en-AU"/>
        </a:p>
      </dgm:t>
    </dgm:pt>
    <dgm:pt modelId="{C233165D-CDC6-49C3-BEE7-6EC7C83997C7}" type="pres">
      <dgm:prSet presAssocID="{82F514AD-2CE4-4CDC-872A-B7ABACC8DC8E}" presName="pillars" presStyleCnt="0"/>
      <dgm:spPr/>
    </dgm:pt>
    <dgm:pt modelId="{1DF980B5-B77C-4850-B514-C3DE0F343896}" type="pres">
      <dgm:prSet presAssocID="{82F514AD-2CE4-4CDC-872A-B7ABACC8DC8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5F19F0-D892-442D-8B18-B34FEA1C8DCA}" type="pres">
      <dgm:prSet presAssocID="{7F3A0A61-16F6-4ECF-BF43-7862F83ED07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E949E4-489E-4547-B380-F25D57659A41}" type="pres">
      <dgm:prSet presAssocID="{F8C23FE4-5868-4AC7-AF65-C9F92C393DB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74DED4-A016-49E6-8CD5-02D0ACEE3D72}" type="pres">
      <dgm:prSet presAssocID="{82F514AD-2CE4-4CDC-872A-B7ABACC8DC8E}" presName="base" presStyleLbl="dkBgShp" presStyleIdx="1" presStyleCnt="2"/>
      <dgm:spPr/>
    </dgm:pt>
  </dgm:ptLst>
  <dgm:cxnLst>
    <dgm:cxn modelId="{14B03F97-EBE3-4EC1-BB23-EC706BE020A1}" type="presOf" srcId="{9F5032C2-42BE-4DA7-9318-DFA8489F7586}" destId="{B07F60A4-98CA-42F0-BDEA-B3ECFD3FC19F}" srcOrd="0" destOrd="0" presId="urn:microsoft.com/office/officeart/2005/8/layout/hList3"/>
    <dgm:cxn modelId="{2C192D9E-45F8-4E7D-819C-E8C644A3F413}" type="presOf" srcId="{7F3A0A61-16F6-4ECF-BF43-7862F83ED074}" destId="{115F19F0-D892-442D-8B18-B34FEA1C8DCA}" srcOrd="0" destOrd="0" presId="urn:microsoft.com/office/officeart/2005/8/layout/hList3"/>
    <dgm:cxn modelId="{0122884E-8059-49BF-94F7-6A2E2453CFEE}" type="presOf" srcId="{77EAAABC-DD3D-430B-A8EC-1C33BA5B9141}" destId="{1DF980B5-B77C-4850-B514-C3DE0F343896}" srcOrd="0" destOrd="0" presId="urn:microsoft.com/office/officeart/2005/8/layout/hList3"/>
    <dgm:cxn modelId="{AF6644DA-51C0-452D-8E07-D315E4366AB4}" type="presOf" srcId="{F8C23FE4-5868-4AC7-AF65-C9F92C393DB4}" destId="{16E949E4-489E-4547-B380-F25D57659A41}" srcOrd="0" destOrd="0" presId="urn:microsoft.com/office/officeart/2005/8/layout/hList3"/>
    <dgm:cxn modelId="{75074793-6BE2-4DBD-852B-9461729A4DAD}" srcId="{9F5032C2-42BE-4DA7-9318-DFA8489F7586}" destId="{82F514AD-2CE4-4CDC-872A-B7ABACC8DC8E}" srcOrd="0" destOrd="0" parTransId="{188C11D6-3A83-47A2-882E-F2916828B7B3}" sibTransId="{A8D36859-8881-49AA-8394-209FFFA1E7A7}"/>
    <dgm:cxn modelId="{F567414E-77A7-464D-B511-667A9442AA82}" srcId="{82F514AD-2CE4-4CDC-872A-B7ABACC8DC8E}" destId="{77EAAABC-DD3D-430B-A8EC-1C33BA5B9141}" srcOrd="0" destOrd="0" parTransId="{20F9E542-28B8-4C3B-99D2-86DFFC7B6EC0}" sibTransId="{DA303A26-EAEA-49F6-A234-52E5B6D48F49}"/>
    <dgm:cxn modelId="{DAE81816-CA1A-41F0-8153-D25F0E8C3CE4}" type="presOf" srcId="{82F514AD-2CE4-4CDC-872A-B7ABACC8DC8E}" destId="{1716EEA2-B53E-4B98-8619-5388EACC66C8}" srcOrd="0" destOrd="0" presId="urn:microsoft.com/office/officeart/2005/8/layout/hList3"/>
    <dgm:cxn modelId="{58EC866B-0F89-4BDD-9402-F7291CEC8DF2}" srcId="{82F514AD-2CE4-4CDC-872A-B7ABACC8DC8E}" destId="{F8C23FE4-5868-4AC7-AF65-C9F92C393DB4}" srcOrd="2" destOrd="0" parTransId="{8890AAD9-B6FF-438E-A4A0-00E04294B572}" sibTransId="{E151EAB2-0702-46A6-A90B-E8A839F762BB}"/>
    <dgm:cxn modelId="{86E55894-2EF8-4747-8A76-D8E9B6232825}" srcId="{82F514AD-2CE4-4CDC-872A-B7ABACC8DC8E}" destId="{7F3A0A61-16F6-4ECF-BF43-7862F83ED074}" srcOrd="1" destOrd="0" parTransId="{90633D0D-62C6-4C7B-8C7D-B609F1ABB4FE}" sibTransId="{6F92A77F-01DC-434E-8AB2-B16EAF38F2CB}"/>
    <dgm:cxn modelId="{6AE74FD7-4035-43E9-99CC-DBC926A84C07}" type="presParOf" srcId="{B07F60A4-98CA-42F0-BDEA-B3ECFD3FC19F}" destId="{1716EEA2-B53E-4B98-8619-5388EACC66C8}" srcOrd="0" destOrd="0" presId="urn:microsoft.com/office/officeart/2005/8/layout/hList3"/>
    <dgm:cxn modelId="{DF7945A3-8E6D-4B6D-A896-98ED87498A9F}" type="presParOf" srcId="{B07F60A4-98CA-42F0-BDEA-B3ECFD3FC19F}" destId="{C233165D-CDC6-49C3-BEE7-6EC7C83997C7}" srcOrd="1" destOrd="0" presId="urn:microsoft.com/office/officeart/2005/8/layout/hList3"/>
    <dgm:cxn modelId="{9C6ECDEE-0ABE-47B3-970B-625466E87555}" type="presParOf" srcId="{C233165D-CDC6-49C3-BEE7-6EC7C83997C7}" destId="{1DF980B5-B77C-4850-B514-C3DE0F343896}" srcOrd="0" destOrd="0" presId="urn:microsoft.com/office/officeart/2005/8/layout/hList3"/>
    <dgm:cxn modelId="{A2527798-A5B7-4963-9E1B-E32F82C94011}" type="presParOf" srcId="{C233165D-CDC6-49C3-BEE7-6EC7C83997C7}" destId="{115F19F0-D892-442D-8B18-B34FEA1C8DCA}" srcOrd="1" destOrd="0" presId="urn:microsoft.com/office/officeart/2005/8/layout/hList3"/>
    <dgm:cxn modelId="{E926E795-267D-4030-B941-B44036EA64A1}" type="presParOf" srcId="{C233165D-CDC6-49C3-BEE7-6EC7C83997C7}" destId="{16E949E4-489E-4547-B380-F25D57659A41}" srcOrd="2" destOrd="0" presId="urn:microsoft.com/office/officeart/2005/8/layout/hList3"/>
    <dgm:cxn modelId="{6273968B-1897-4022-9D89-1773CCD5D3A8}" type="presParOf" srcId="{B07F60A4-98CA-42F0-BDEA-B3ECFD3FC19F}" destId="{3A74DED4-A016-49E6-8CD5-02D0ACEE3D7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E960DF-974E-404A-8C87-E3D2DE5316D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15A52108-7BEC-4F27-A071-DD2FDC9577E8}">
      <dgm:prSet phldrT="[Text]"/>
      <dgm:spPr/>
      <dgm:t>
        <a:bodyPr/>
        <a:lstStyle/>
        <a:p>
          <a:r>
            <a:rPr lang="en-US" dirty="0" smtClean="0"/>
            <a:t>2. Meet other students</a:t>
          </a:r>
          <a:endParaRPr lang="en-AU" dirty="0"/>
        </a:p>
      </dgm:t>
    </dgm:pt>
    <dgm:pt modelId="{62D37B23-EB12-4E8E-B6F3-20A03DE23DC1}" type="parTrans" cxnId="{A338CF7C-0E6F-4125-A62A-B407098BE505}">
      <dgm:prSet/>
      <dgm:spPr/>
      <dgm:t>
        <a:bodyPr/>
        <a:lstStyle/>
        <a:p>
          <a:endParaRPr lang="en-AU"/>
        </a:p>
      </dgm:t>
    </dgm:pt>
    <dgm:pt modelId="{02CA702E-1992-447E-8F75-A13B48F0047D}" type="sibTrans" cxnId="{A338CF7C-0E6F-4125-A62A-B407098BE505}">
      <dgm:prSet/>
      <dgm:spPr/>
      <dgm:t>
        <a:bodyPr/>
        <a:lstStyle/>
        <a:p>
          <a:endParaRPr lang="en-AU"/>
        </a:p>
      </dgm:t>
    </dgm:pt>
    <dgm:pt modelId="{B4AEE513-31BE-4FED-90A4-FBCBDDF5A3E0}">
      <dgm:prSet phldrT="[Text]"/>
      <dgm:spPr/>
      <dgm:t>
        <a:bodyPr/>
        <a:lstStyle/>
        <a:p>
          <a:r>
            <a:rPr lang="en-US" dirty="0" smtClean="0"/>
            <a:t>7.5 rating recommend</a:t>
          </a:r>
          <a:endParaRPr lang="en-AU" dirty="0"/>
        </a:p>
      </dgm:t>
    </dgm:pt>
    <dgm:pt modelId="{435D16D5-A05E-4A1D-B386-65EBE4E8BBC7}" type="parTrans" cxnId="{81AD3792-82D5-4452-B0EC-159133F21BC2}">
      <dgm:prSet/>
      <dgm:spPr/>
      <dgm:t>
        <a:bodyPr/>
        <a:lstStyle/>
        <a:p>
          <a:endParaRPr lang="en-AU"/>
        </a:p>
      </dgm:t>
    </dgm:pt>
    <dgm:pt modelId="{5FBBD6E2-A105-4236-A192-CAC60ACCE1C0}" type="sibTrans" cxnId="{81AD3792-82D5-4452-B0EC-159133F21BC2}">
      <dgm:prSet/>
      <dgm:spPr/>
      <dgm:t>
        <a:bodyPr/>
        <a:lstStyle/>
        <a:p>
          <a:endParaRPr lang="en-AU"/>
        </a:p>
      </dgm:t>
    </dgm:pt>
    <dgm:pt modelId="{8D7AC46A-C500-4F18-9767-05AE668F1F9F}">
      <dgm:prSet phldrT="[Text]"/>
      <dgm:spPr/>
      <dgm:t>
        <a:bodyPr/>
        <a:lstStyle/>
        <a:p>
          <a:r>
            <a:rPr lang="en-US" dirty="0" smtClean="0"/>
            <a:t>70%</a:t>
          </a:r>
        </a:p>
        <a:p>
          <a:r>
            <a:rPr lang="en-US" dirty="0" smtClean="0"/>
            <a:t>come back</a:t>
          </a:r>
          <a:endParaRPr lang="en-AU" dirty="0"/>
        </a:p>
      </dgm:t>
    </dgm:pt>
    <dgm:pt modelId="{EAD3AB26-8DEB-42F6-93FC-41F2B1CE15F0}" type="parTrans" cxnId="{14192EBE-E5D9-4734-94C7-CA42875B09B7}">
      <dgm:prSet/>
      <dgm:spPr/>
      <dgm:t>
        <a:bodyPr/>
        <a:lstStyle/>
        <a:p>
          <a:endParaRPr lang="en-AU"/>
        </a:p>
      </dgm:t>
    </dgm:pt>
    <dgm:pt modelId="{8C9C9D5E-C250-4504-BD2D-36096603241F}" type="sibTrans" cxnId="{14192EBE-E5D9-4734-94C7-CA42875B09B7}">
      <dgm:prSet/>
      <dgm:spPr/>
      <dgm:t>
        <a:bodyPr/>
        <a:lstStyle/>
        <a:p>
          <a:endParaRPr lang="en-AU"/>
        </a:p>
      </dgm:t>
    </dgm:pt>
    <dgm:pt modelId="{7309FFF1-B611-45C1-A05F-866C9882F1B5}">
      <dgm:prSet phldrT="[Text]"/>
      <dgm:spPr/>
      <dgm:t>
        <a:bodyPr/>
        <a:lstStyle/>
        <a:p>
          <a:r>
            <a:rPr lang="en-US" dirty="0" smtClean="0"/>
            <a:t>85% helpful</a:t>
          </a:r>
          <a:endParaRPr lang="en-AU" dirty="0"/>
        </a:p>
      </dgm:t>
    </dgm:pt>
    <dgm:pt modelId="{44FD80D1-8D19-4EFA-97DF-51DBACE996CC}" type="parTrans" cxnId="{C044FD3D-F75C-49AE-B6C1-D8DB17BA58AB}">
      <dgm:prSet/>
      <dgm:spPr/>
      <dgm:t>
        <a:bodyPr/>
        <a:lstStyle/>
        <a:p>
          <a:endParaRPr lang="en-AU"/>
        </a:p>
      </dgm:t>
    </dgm:pt>
    <dgm:pt modelId="{8F5F4000-17D0-4FC8-9B22-7F639A1F8355}" type="sibTrans" cxnId="{C044FD3D-F75C-49AE-B6C1-D8DB17BA58AB}">
      <dgm:prSet/>
      <dgm:spPr/>
      <dgm:t>
        <a:bodyPr/>
        <a:lstStyle/>
        <a:p>
          <a:endParaRPr lang="en-AU"/>
        </a:p>
      </dgm:t>
    </dgm:pt>
    <dgm:pt modelId="{F84A2B5B-8C1A-46C5-B49B-22E755834F13}">
      <dgm:prSet phldrT="[Text]"/>
      <dgm:spPr/>
      <dgm:t>
        <a:bodyPr/>
        <a:lstStyle/>
        <a:p>
          <a:r>
            <a:rPr lang="en-US" dirty="0" smtClean="0"/>
            <a:t>5% of total cohort</a:t>
          </a:r>
          <a:endParaRPr lang="en-AU" dirty="0"/>
        </a:p>
      </dgm:t>
    </dgm:pt>
    <dgm:pt modelId="{444C8E37-E4CC-4C6A-A7D5-9F81867255AE}" type="parTrans" cxnId="{FCF0E2C2-22A1-440B-9927-FC19D3C501E3}">
      <dgm:prSet/>
      <dgm:spPr/>
      <dgm:t>
        <a:bodyPr/>
        <a:lstStyle/>
        <a:p>
          <a:endParaRPr lang="en-AU"/>
        </a:p>
      </dgm:t>
    </dgm:pt>
    <dgm:pt modelId="{ED54182F-E7BB-4951-BE97-6650095F6760}" type="sibTrans" cxnId="{FCF0E2C2-22A1-440B-9927-FC19D3C501E3}">
      <dgm:prSet/>
      <dgm:spPr/>
      <dgm:t>
        <a:bodyPr/>
        <a:lstStyle/>
        <a:p>
          <a:endParaRPr lang="en-AU"/>
        </a:p>
      </dgm:t>
    </dgm:pt>
    <dgm:pt modelId="{994A9D3B-9B1A-4E28-9C07-F9068EE21722}">
      <dgm:prSet phldrT="[Text]"/>
      <dgm:spPr/>
      <dgm:t>
        <a:bodyPr/>
        <a:lstStyle/>
        <a:p>
          <a:r>
            <a:rPr lang="en-US" dirty="0" smtClean="0"/>
            <a:t>1. Library resources/services</a:t>
          </a:r>
        </a:p>
      </dgm:t>
    </dgm:pt>
    <dgm:pt modelId="{63BA35BE-278E-4B38-A724-57166570A79A}" type="sibTrans" cxnId="{B08C6527-F159-4F2E-B697-C0B84ADADE48}">
      <dgm:prSet/>
      <dgm:spPr/>
      <dgm:t>
        <a:bodyPr/>
        <a:lstStyle/>
        <a:p>
          <a:endParaRPr lang="en-AU"/>
        </a:p>
      </dgm:t>
    </dgm:pt>
    <dgm:pt modelId="{DB71C9AC-BED9-4BAA-A558-3AE628BA0D7D}" type="parTrans" cxnId="{B08C6527-F159-4F2E-B697-C0B84ADADE48}">
      <dgm:prSet/>
      <dgm:spPr/>
      <dgm:t>
        <a:bodyPr/>
        <a:lstStyle/>
        <a:p>
          <a:endParaRPr lang="en-AU"/>
        </a:p>
      </dgm:t>
    </dgm:pt>
    <dgm:pt modelId="{95445D96-715D-4D01-9C5C-3EC810B494DF}" type="pres">
      <dgm:prSet presAssocID="{F3E960DF-974E-404A-8C87-E3D2DE5316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1B5DDB17-8CDE-4918-806C-4D4493B0150D}" type="pres">
      <dgm:prSet presAssocID="{994A9D3B-9B1A-4E28-9C07-F9068EE21722}" presName="vertOne" presStyleCnt="0"/>
      <dgm:spPr/>
    </dgm:pt>
    <dgm:pt modelId="{C15B1B56-36B3-4B7E-98C2-76E399CFEB07}" type="pres">
      <dgm:prSet presAssocID="{994A9D3B-9B1A-4E28-9C07-F9068EE21722}" presName="txOne" presStyleLbl="node0" presStyleIdx="0" presStyleCnt="1" custScaleY="99094" custLinFactNeighborX="11" custLinFactNeighborY="-92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299BC8B-C0DC-49AC-BE6A-929D20766CAF}" type="pres">
      <dgm:prSet presAssocID="{994A9D3B-9B1A-4E28-9C07-F9068EE21722}" presName="parTransOne" presStyleCnt="0"/>
      <dgm:spPr/>
    </dgm:pt>
    <dgm:pt modelId="{74813390-4174-46BF-882F-9BFE5B65DEDA}" type="pres">
      <dgm:prSet presAssocID="{994A9D3B-9B1A-4E28-9C07-F9068EE21722}" presName="horzOne" presStyleCnt="0"/>
      <dgm:spPr/>
    </dgm:pt>
    <dgm:pt modelId="{E5337BFC-31F1-4EFF-93F8-C42CC8DDFDDD}" type="pres">
      <dgm:prSet presAssocID="{15A52108-7BEC-4F27-A071-DD2FDC9577E8}" presName="vertTwo" presStyleCnt="0"/>
      <dgm:spPr/>
    </dgm:pt>
    <dgm:pt modelId="{0F4755DF-2729-459E-9A2E-3D8B7090ABD2}" type="pres">
      <dgm:prSet presAssocID="{15A52108-7BEC-4F27-A071-DD2FDC9577E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A71071E-D889-4A93-9AE9-5DF55C932339}" type="pres">
      <dgm:prSet presAssocID="{15A52108-7BEC-4F27-A071-DD2FDC9577E8}" presName="parTransTwo" presStyleCnt="0"/>
      <dgm:spPr/>
    </dgm:pt>
    <dgm:pt modelId="{A9A16599-D685-4E0A-9B1F-468336BD64F5}" type="pres">
      <dgm:prSet presAssocID="{15A52108-7BEC-4F27-A071-DD2FDC9577E8}" presName="horzTwo" presStyleCnt="0"/>
      <dgm:spPr/>
    </dgm:pt>
    <dgm:pt modelId="{0EC8F46A-F6BF-4007-ACCC-2D7089C34B98}" type="pres">
      <dgm:prSet presAssocID="{B4AEE513-31BE-4FED-90A4-FBCBDDF5A3E0}" presName="vertThree" presStyleCnt="0"/>
      <dgm:spPr/>
    </dgm:pt>
    <dgm:pt modelId="{25DAFD31-60F9-494B-AF79-A5975D2FF6E2}" type="pres">
      <dgm:prSet presAssocID="{B4AEE513-31BE-4FED-90A4-FBCBDDF5A3E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7C20031-32B9-4FAE-9605-3BDBAB5DCCB7}" type="pres">
      <dgm:prSet presAssocID="{B4AEE513-31BE-4FED-90A4-FBCBDDF5A3E0}" presName="horzThree" presStyleCnt="0"/>
      <dgm:spPr/>
    </dgm:pt>
    <dgm:pt modelId="{D6CEB0B6-A90C-4098-927B-408590D0D1F5}" type="pres">
      <dgm:prSet presAssocID="{5FBBD6E2-A105-4236-A192-CAC60ACCE1C0}" presName="sibSpaceThree" presStyleCnt="0"/>
      <dgm:spPr/>
    </dgm:pt>
    <dgm:pt modelId="{F253A61A-5504-460C-8C81-183DE7DEDD11}" type="pres">
      <dgm:prSet presAssocID="{8D7AC46A-C500-4F18-9767-05AE668F1F9F}" presName="vertThree" presStyleCnt="0"/>
      <dgm:spPr/>
    </dgm:pt>
    <dgm:pt modelId="{42833A10-27B8-4E7F-82E0-B452009B68F7}" type="pres">
      <dgm:prSet presAssocID="{8D7AC46A-C500-4F18-9767-05AE668F1F9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7956083-87ED-42E1-8110-486E7949DD91}" type="pres">
      <dgm:prSet presAssocID="{8D7AC46A-C500-4F18-9767-05AE668F1F9F}" presName="horzThree" presStyleCnt="0"/>
      <dgm:spPr/>
    </dgm:pt>
    <dgm:pt modelId="{D3010A4B-056E-44A4-9465-C5F8FD8C5810}" type="pres">
      <dgm:prSet presAssocID="{02CA702E-1992-447E-8F75-A13B48F0047D}" presName="sibSpaceTwo" presStyleCnt="0"/>
      <dgm:spPr/>
    </dgm:pt>
    <dgm:pt modelId="{E9A44FFA-1425-41BD-99EA-17B9AB908C5C}" type="pres">
      <dgm:prSet presAssocID="{7309FFF1-B611-45C1-A05F-866C9882F1B5}" presName="vertTwo" presStyleCnt="0"/>
      <dgm:spPr/>
    </dgm:pt>
    <dgm:pt modelId="{B1D744F8-BC4A-42FB-9B17-9EB5ECD59299}" type="pres">
      <dgm:prSet presAssocID="{7309FFF1-B611-45C1-A05F-866C9882F1B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A775199-9CD4-43C2-89C9-0D91A2230E5C}" type="pres">
      <dgm:prSet presAssocID="{7309FFF1-B611-45C1-A05F-866C9882F1B5}" presName="parTransTwo" presStyleCnt="0"/>
      <dgm:spPr/>
    </dgm:pt>
    <dgm:pt modelId="{E4FE6E37-451A-43E9-B3EB-240F05C3619A}" type="pres">
      <dgm:prSet presAssocID="{7309FFF1-B611-45C1-A05F-866C9882F1B5}" presName="horzTwo" presStyleCnt="0"/>
      <dgm:spPr/>
    </dgm:pt>
    <dgm:pt modelId="{58D120C3-70D5-4C12-B885-EA80724D3C43}" type="pres">
      <dgm:prSet presAssocID="{F84A2B5B-8C1A-46C5-B49B-22E755834F13}" presName="vertThree" presStyleCnt="0"/>
      <dgm:spPr/>
    </dgm:pt>
    <dgm:pt modelId="{C4F2B876-3336-4FF0-8C1D-253090491E58}" type="pres">
      <dgm:prSet presAssocID="{F84A2B5B-8C1A-46C5-B49B-22E755834F1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9196456-BD58-4153-AE61-194285333D01}" type="pres">
      <dgm:prSet presAssocID="{F84A2B5B-8C1A-46C5-B49B-22E755834F13}" presName="horzThree" presStyleCnt="0"/>
      <dgm:spPr/>
    </dgm:pt>
  </dgm:ptLst>
  <dgm:cxnLst>
    <dgm:cxn modelId="{4BD24C7E-7D9F-40F2-AB22-3E55B2D93246}" type="presOf" srcId="{B4AEE513-31BE-4FED-90A4-FBCBDDF5A3E0}" destId="{25DAFD31-60F9-494B-AF79-A5975D2FF6E2}" srcOrd="0" destOrd="0" presId="urn:microsoft.com/office/officeart/2005/8/layout/hierarchy4"/>
    <dgm:cxn modelId="{10D9F59F-1742-4EC3-B6C6-8106F4A2DC66}" type="presOf" srcId="{F3E960DF-974E-404A-8C87-E3D2DE5316D4}" destId="{95445D96-715D-4D01-9C5C-3EC810B494DF}" srcOrd="0" destOrd="0" presId="urn:microsoft.com/office/officeart/2005/8/layout/hierarchy4"/>
    <dgm:cxn modelId="{51A287BB-B0EB-46F8-8EE8-29542D645AD4}" type="presOf" srcId="{15A52108-7BEC-4F27-A071-DD2FDC9577E8}" destId="{0F4755DF-2729-459E-9A2E-3D8B7090ABD2}" srcOrd="0" destOrd="0" presId="urn:microsoft.com/office/officeart/2005/8/layout/hierarchy4"/>
    <dgm:cxn modelId="{81AD3792-82D5-4452-B0EC-159133F21BC2}" srcId="{15A52108-7BEC-4F27-A071-DD2FDC9577E8}" destId="{B4AEE513-31BE-4FED-90A4-FBCBDDF5A3E0}" srcOrd="0" destOrd="0" parTransId="{435D16D5-A05E-4A1D-B386-65EBE4E8BBC7}" sibTransId="{5FBBD6E2-A105-4236-A192-CAC60ACCE1C0}"/>
    <dgm:cxn modelId="{FCF0E2C2-22A1-440B-9927-FC19D3C501E3}" srcId="{7309FFF1-B611-45C1-A05F-866C9882F1B5}" destId="{F84A2B5B-8C1A-46C5-B49B-22E755834F13}" srcOrd="0" destOrd="0" parTransId="{444C8E37-E4CC-4C6A-A7D5-9F81867255AE}" sibTransId="{ED54182F-E7BB-4951-BE97-6650095F6760}"/>
    <dgm:cxn modelId="{38067FFB-36C9-4E91-8132-7477D02BE493}" type="presOf" srcId="{7309FFF1-B611-45C1-A05F-866C9882F1B5}" destId="{B1D744F8-BC4A-42FB-9B17-9EB5ECD59299}" srcOrd="0" destOrd="0" presId="urn:microsoft.com/office/officeart/2005/8/layout/hierarchy4"/>
    <dgm:cxn modelId="{14192EBE-E5D9-4734-94C7-CA42875B09B7}" srcId="{15A52108-7BEC-4F27-A071-DD2FDC9577E8}" destId="{8D7AC46A-C500-4F18-9767-05AE668F1F9F}" srcOrd="1" destOrd="0" parTransId="{EAD3AB26-8DEB-42F6-93FC-41F2B1CE15F0}" sibTransId="{8C9C9D5E-C250-4504-BD2D-36096603241F}"/>
    <dgm:cxn modelId="{46CE99E5-2BF1-425D-82DE-630873099472}" type="presOf" srcId="{8D7AC46A-C500-4F18-9767-05AE668F1F9F}" destId="{42833A10-27B8-4E7F-82E0-B452009B68F7}" srcOrd="0" destOrd="0" presId="urn:microsoft.com/office/officeart/2005/8/layout/hierarchy4"/>
    <dgm:cxn modelId="{B3C5EC9A-55EC-4908-BEC2-45BF4C6E1568}" type="presOf" srcId="{994A9D3B-9B1A-4E28-9C07-F9068EE21722}" destId="{C15B1B56-36B3-4B7E-98C2-76E399CFEB07}" srcOrd="0" destOrd="0" presId="urn:microsoft.com/office/officeart/2005/8/layout/hierarchy4"/>
    <dgm:cxn modelId="{A338CF7C-0E6F-4125-A62A-B407098BE505}" srcId="{994A9D3B-9B1A-4E28-9C07-F9068EE21722}" destId="{15A52108-7BEC-4F27-A071-DD2FDC9577E8}" srcOrd="0" destOrd="0" parTransId="{62D37B23-EB12-4E8E-B6F3-20A03DE23DC1}" sibTransId="{02CA702E-1992-447E-8F75-A13B48F0047D}"/>
    <dgm:cxn modelId="{B08C6527-F159-4F2E-B697-C0B84ADADE48}" srcId="{F3E960DF-974E-404A-8C87-E3D2DE5316D4}" destId="{994A9D3B-9B1A-4E28-9C07-F9068EE21722}" srcOrd="0" destOrd="0" parTransId="{DB71C9AC-BED9-4BAA-A558-3AE628BA0D7D}" sibTransId="{63BA35BE-278E-4B38-A724-57166570A79A}"/>
    <dgm:cxn modelId="{A2DF5CD9-1E1A-4B58-9328-B84DD21779C7}" type="presOf" srcId="{F84A2B5B-8C1A-46C5-B49B-22E755834F13}" destId="{C4F2B876-3336-4FF0-8C1D-253090491E58}" srcOrd="0" destOrd="0" presId="urn:microsoft.com/office/officeart/2005/8/layout/hierarchy4"/>
    <dgm:cxn modelId="{C044FD3D-F75C-49AE-B6C1-D8DB17BA58AB}" srcId="{994A9D3B-9B1A-4E28-9C07-F9068EE21722}" destId="{7309FFF1-B611-45C1-A05F-866C9882F1B5}" srcOrd="1" destOrd="0" parTransId="{44FD80D1-8D19-4EFA-97DF-51DBACE996CC}" sibTransId="{8F5F4000-17D0-4FC8-9B22-7F639A1F8355}"/>
    <dgm:cxn modelId="{29E86B29-6435-4CE3-A032-7B9941B0BF45}" type="presParOf" srcId="{95445D96-715D-4D01-9C5C-3EC810B494DF}" destId="{1B5DDB17-8CDE-4918-806C-4D4493B0150D}" srcOrd="0" destOrd="0" presId="urn:microsoft.com/office/officeart/2005/8/layout/hierarchy4"/>
    <dgm:cxn modelId="{4B3DCA1D-5936-4E1E-9399-2013BB3FA68E}" type="presParOf" srcId="{1B5DDB17-8CDE-4918-806C-4D4493B0150D}" destId="{C15B1B56-36B3-4B7E-98C2-76E399CFEB07}" srcOrd="0" destOrd="0" presId="urn:microsoft.com/office/officeart/2005/8/layout/hierarchy4"/>
    <dgm:cxn modelId="{DA537162-654F-409C-BD41-15CF94A04059}" type="presParOf" srcId="{1B5DDB17-8CDE-4918-806C-4D4493B0150D}" destId="{5299BC8B-C0DC-49AC-BE6A-929D20766CAF}" srcOrd="1" destOrd="0" presId="urn:microsoft.com/office/officeart/2005/8/layout/hierarchy4"/>
    <dgm:cxn modelId="{44C97F95-0801-48FB-847A-97CAB043DE1E}" type="presParOf" srcId="{1B5DDB17-8CDE-4918-806C-4D4493B0150D}" destId="{74813390-4174-46BF-882F-9BFE5B65DEDA}" srcOrd="2" destOrd="0" presId="urn:microsoft.com/office/officeart/2005/8/layout/hierarchy4"/>
    <dgm:cxn modelId="{2F0F31CE-B632-4E2D-AEC2-F327F989973D}" type="presParOf" srcId="{74813390-4174-46BF-882F-9BFE5B65DEDA}" destId="{E5337BFC-31F1-4EFF-93F8-C42CC8DDFDDD}" srcOrd="0" destOrd="0" presId="urn:microsoft.com/office/officeart/2005/8/layout/hierarchy4"/>
    <dgm:cxn modelId="{65B3ED84-1893-4D71-BFBE-00A71348F24D}" type="presParOf" srcId="{E5337BFC-31F1-4EFF-93F8-C42CC8DDFDDD}" destId="{0F4755DF-2729-459E-9A2E-3D8B7090ABD2}" srcOrd="0" destOrd="0" presId="urn:microsoft.com/office/officeart/2005/8/layout/hierarchy4"/>
    <dgm:cxn modelId="{B4229938-48DA-4019-AE0A-C5CB0D800280}" type="presParOf" srcId="{E5337BFC-31F1-4EFF-93F8-C42CC8DDFDDD}" destId="{1A71071E-D889-4A93-9AE9-5DF55C932339}" srcOrd="1" destOrd="0" presId="urn:microsoft.com/office/officeart/2005/8/layout/hierarchy4"/>
    <dgm:cxn modelId="{8F9B87AA-7719-4424-A7A5-8344D7A96CE1}" type="presParOf" srcId="{E5337BFC-31F1-4EFF-93F8-C42CC8DDFDDD}" destId="{A9A16599-D685-4E0A-9B1F-468336BD64F5}" srcOrd="2" destOrd="0" presId="urn:microsoft.com/office/officeart/2005/8/layout/hierarchy4"/>
    <dgm:cxn modelId="{C9575DAC-391F-441C-9715-BB6CFA661B6F}" type="presParOf" srcId="{A9A16599-D685-4E0A-9B1F-468336BD64F5}" destId="{0EC8F46A-F6BF-4007-ACCC-2D7089C34B98}" srcOrd="0" destOrd="0" presId="urn:microsoft.com/office/officeart/2005/8/layout/hierarchy4"/>
    <dgm:cxn modelId="{D2C15BA9-C1C7-4046-B3D8-F1DD91233E3A}" type="presParOf" srcId="{0EC8F46A-F6BF-4007-ACCC-2D7089C34B98}" destId="{25DAFD31-60F9-494B-AF79-A5975D2FF6E2}" srcOrd="0" destOrd="0" presId="urn:microsoft.com/office/officeart/2005/8/layout/hierarchy4"/>
    <dgm:cxn modelId="{D4B5CC45-C544-43E8-B37C-A85E7E1461D2}" type="presParOf" srcId="{0EC8F46A-F6BF-4007-ACCC-2D7089C34B98}" destId="{A7C20031-32B9-4FAE-9605-3BDBAB5DCCB7}" srcOrd="1" destOrd="0" presId="urn:microsoft.com/office/officeart/2005/8/layout/hierarchy4"/>
    <dgm:cxn modelId="{26A058E2-C9FB-4469-BDA1-3A8D5FC3C0DD}" type="presParOf" srcId="{A9A16599-D685-4E0A-9B1F-468336BD64F5}" destId="{D6CEB0B6-A90C-4098-927B-408590D0D1F5}" srcOrd="1" destOrd="0" presId="urn:microsoft.com/office/officeart/2005/8/layout/hierarchy4"/>
    <dgm:cxn modelId="{BE7351F0-3402-40ED-BDE7-21C91FCA481C}" type="presParOf" srcId="{A9A16599-D685-4E0A-9B1F-468336BD64F5}" destId="{F253A61A-5504-460C-8C81-183DE7DEDD11}" srcOrd="2" destOrd="0" presId="urn:microsoft.com/office/officeart/2005/8/layout/hierarchy4"/>
    <dgm:cxn modelId="{7658AC5D-7D19-40F5-B580-7767AEDB7192}" type="presParOf" srcId="{F253A61A-5504-460C-8C81-183DE7DEDD11}" destId="{42833A10-27B8-4E7F-82E0-B452009B68F7}" srcOrd="0" destOrd="0" presId="urn:microsoft.com/office/officeart/2005/8/layout/hierarchy4"/>
    <dgm:cxn modelId="{C2968499-7A5B-4C39-B33B-DDF81A43D7DB}" type="presParOf" srcId="{F253A61A-5504-460C-8C81-183DE7DEDD11}" destId="{17956083-87ED-42E1-8110-486E7949DD91}" srcOrd="1" destOrd="0" presId="urn:microsoft.com/office/officeart/2005/8/layout/hierarchy4"/>
    <dgm:cxn modelId="{1A4C5688-EBD3-47EC-A569-2332AECF6538}" type="presParOf" srcId="{74813390-4174-46BF-882F-9BFE5B65DEDA}" destId="{D3010A4B-056E-44A4-9465-C5F8FD8C5810}" srcOrd="1" destOrd="0" presId="urn:microsoft.com/office/officeart/2005/8/layout/hierarchy4"/>
    <dgm:cxn modelId="{8689D308-1AE6-43A2-8EA8-2A806A22D39A}" type="presParOf" srcId="{74813390-4174-46BF-882F-9BFE5B65DEDA}" destId="{E9A44FFA-1425-41BD-99EA-17B9AB908C5C}" srcOrd="2" destOrd="0" presId="urn:microsoft.com/office/officeart/2005/8/layout/hierarchy4"/>
    <dgm:cxn modelId="{E29C65B5-96A4-4EF6-8D9B-A3552EC8F306}" type="presParOf" srcId="{E9A44FFA-1425-41BD-99EA-17B9AB908C5C}" destId="{B1D744F8-BC4A-42FB-9B17-9EB5ECD59299}" srcOrd="0" destOrd="0" presId="urn:microsoft.com/office/officeart/2005/8/layout/hierarchy4"/>
    <dgm:cxn modelId="{3B0D1196-AD0E-47BD-B3E4-6975CAC28933}" type="presParOf" srcId="{E9A44FFA-1425-41BD-99EA-17B9AB908C5C}" destId="{FA775199-9CD4-43C2-89C9-0D91A2230E5C}" srcOrd="1" destOrd="0" presId="urn:microsoft.com/office/officeart/2005/8/layout/hierarchy4"/>
    <dgm:cxn modelId="{CAB402B2-8229-4C4D-93F7-4AFE4AA2AD24}" type="presParOf" srcId="{E9A44FFA-1425-41BD-99EA-17B9AB908C5C}" destId="{E4FE6E37-451A-43E9-B3EB-240F05C3619A}" srcOrd="2" destOrd="0" presId="urn:microsoft.com/office/officeart/2005/8/layout/hierarchy4"/>
    <dgm:cxn modelId="{DE029D40-99DC-4ADD-B8CC-666BDFB379AF}" type="presParOf" srcId="{E4FE6E37-451A-43E9-B3EB-240F05C3619A}" destId="{58D120C3-70D5-4C12-B885-EA80724D3C43}" srcOrd="0" destOrd="0" presId="urn:microsoft.com/office/officeart/2005/8/layout/hierarchy4"/>
    <dgm:cxn modelId="{1F9FD2FF-DAF5-4C1E-86C4-9A661C7F1FE0}" type="presParOf" srcId="{58D120C3-70D5-4C12-B885-EA80724D3C43}" destId="{C4F2B876-3336-4FF0-8C1D-253090491E58}" srcOrd="0" destOrd="0" presId="urn:microsoft.com/office/officeart/2005/8/layout/hierarchy4"/>
    <dgm:cxn modelId="{68C49933-5949-44FB-9F3F-73752563126B}" type="presParOf" srcId="{58D120C3-70D5-4C12-B885-EA80724D3C43}" destId="{59196456-BD58-4153-AE61-194285333D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21FD9-FCEE-41B9-8D7F-1A3B57F0717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AU"/>
        </a:p>
      </dgm:t>
    </dgm:pt>
    <dgm:pt modelId="{5AFDCA45-CA0A-4DB4-9324-70F6CF5884F7}">
      <dgm:prSet phldrT="[Text]" custT="1"/>
      <dgm:spPr/>
      <dgm:t>
        <a:bodyPr/>
        <a:lstStyle/>
        <a:p>
          <a:r>
            <a:rPr lang="en-US" sz="1900" b="1" dirty="0" smtClean="0"/>
            <a:t>New students</a:t>
          </a:r>
          <a:endParaRPr lang="en-AU" sz="1900" b="1" dirty="0"/>
        </a:p>
      </dgm:t>
    </dgm:pt>
    <dgm:pt modelId="{4EC62B6A-6B71-463A-BEF2-B8987DF2255B}" type="parTrans" cxnId="{CADAFEB5-7A06-4B8F-842A-2F07CDA120E1}">
      <dgm:prSet/>
      <dgm:spPr/>
      <dgm:t>
        <a:bodyPr/>
        <a:lstStyle/>
        <a:p>
          <a:endParaRPr lang="en-AU"/>
        </a:p>
      </dgm:t>
    </dgm:pt>
    <dgm:pt modelId="{A28159DC-32D2-4E9A-B514-BA4535E8AD23}" type="sibTrans" cxnId="{CADAFEB5-7A06-4B8F-842A-2F07CDA120E1}">
      <dgm:prSet/>
      <dgm:spPr/>
      <dgm:t>
        <a:bodyPr/>
        <a:lstStyle/>
        <a:p>
          <a:r>
            <a:rPr lang="en-US" b="1" dirty="0" smtClean="0"/>
            <a:t>Welcome to  your library session</a:t>
          </a:r>
          <a:endParaRPr lang="en-AU" b="1" dirty="0"/>
        </a:p>
      </dgm:t>
    </dgm:pt>
    <dgm:pt modelId="{A7BDEAEA-66DB-4712-B7E7-234844913335}">
      <dgm:prSet phldrT="[Text]"/>
      <dgm:spPr/>
      <dgm:t>
        <a:bodyPr/>
        <a:lstStyle/>
        <a:p>
          <a:r>
            <a:rPr lang="en-US" dirty="0" smtClean="0"/>
            <a:t>Additional promotion of session</a:t>
          </a:r>
          <a:endParaRPr lang="en-AU" dirty="0"/>
        </a:p>
      </dgm:t>
    </dgm:pt>
    <dgm:pt modelId="{E944B0CF-85F0-4581-85E6-2B52E39F02B7}" type="parTrans" cxnId="{94ADC592-371C-440D-B65C-CBE0DA354D5A}">
      <dgm:prSet/>
      <dgm:spPr/>
      <dgm:t>
        <a:bodyPr/>
        <a:lstStyle/>
        <a:p>
          <a:endParaRPr lang="en-AU"/>
        </a:p>
      </dgm:t>
    </dgm:pt>
    <dgm:pt modelId="{80F02576-8A0F-4CE8-9057-97B5CFEEB9E5}" type="sibTrans" cxnId="{94ADC592-371C-440D-B65C-CBE0DA354D5A}">
      <dgm:prSet/>
      <dgm:spPr/>
      <dgm:t>
        <a:bodyPr/>
        <a:lstStyle/>
        <a:p>
          <a:endParaRPr lang="en-AU"/>
        </a:p>
      </dgm:t>
    </dgm:pt>
    <dgm:pt modelId="{101A6B91-49BA-4095-8A68-B84918B874E3}">
      <dgm:prSet phldrT="[Text]"/>
      <dgm:spPr/>
      <dgm:t>
        <a:bodyPr/>
        <a:lstStyle/>
        <a:p>
          <a:r>
            <a:rPr lang="en-US" b="1" dirty="0" smtClean="0"/>
            <a:t>What your library offers</a:t>
          </a:r>
          <a:endParaRPr lang="en-AU" b="1" dirty="0"/>
        </a:p>
      </dgm:t>
    </dgm:pt>
    <dgm:pt modelId="{6977C915-2AE2-4FE2-8CFA-4C8F2409D818}" type="parTrans" cxnId="{3F324B14-6115-4672-AFF5-4DA6A99B8923}">
      <dgm:prSet/>
      <dgm:spPr/>
      <dgm:t>
        <a:bodyPr/>
        <a:lstStyle/>
        <a:p>
          <a:endParaRPr lang="en-AU"/>
        </a:p>
      </dgm:t>
    </dgm:pt>
    <dgm:pt modelId="{1B4F52E0-E199-4BA6-A361-702EDCE134C5}" type="sibTrans" cxnId="{3F324B14-6115-4672-AFF5-4DA6A99B8923}">
      <dgm:prSet/>
      <dgm:spPr/>
      <dgm:t>
        <a:bodyPr/>
        <a:lstStyle/>
        <a:p>
          <a:r>
            <a:rPr lang="en-US" dirty="0" smtClean="0"/>
            <a:t>Library tour</a:t>
          </a:r>
          <a:endParaRPr lang="en-AU" dirty="0"/>
        </a:p>
      </dgm:t>
    </dgm:pt>
    <dgm:pt modelId="{2A7ABAC7-CB8C-4943-9CC0-599959E7C82A}">
      <dgm:prSet phldrT="[Text]"/>
      <dgm:spPr/>
      <dgm:t>
        <a:bodyPr/>
        <a:lstStyle/>
        <a:p>
          <a:r>
            <a:rPr lang="en-US" b="1" dirty="0" smtClean="0"/>
            <a:t>Recommended action plan</a:t>
          </a:r>
          <a:endParaRPr lang="en-AU" b="1" dirty="0"/>
        </a:p>
      </dgm:t>
    </dgm:pt>
    <dgm:pt modelId="{3B51DB17-91CF-4864-B066-471AD7C697CF}" type="parTrans" cxnId="{18954653-2F4C-4A7E-8ECF-B0E8C24039F7}">
      <dgm:prSet/>
      <dgm:spPr/>
      <dgm:t>
        <a:bodyPr/>
        <a:lstStyle/>
        <a:p>
          <a:endParaRPr lang="en-AU"/>
        </a:p>
      </dgm:t>
    </dgm:pt>
    <dgm:pt modelId="{62301828-E3E6-4294-8B11-760D8918C999}" type="sibTrans" cxnId="{18954653-2F4C-4A7E-8ECF-B0E8C24039F7}">
      <dgm:prSet/>
      <dgm:spPr/>
      <dgm:t>
        <a:bodyPr/>
        <a:lstStyle/>
        <a:p>
          <a:endParaRPr lang="en-AU"/>
        </a:p>
      </dgm:t>
    </dgm:pt>
    <dgm:pt modelId="{111DBFED-8761-4969-9D6E-B6DE7905176A}">
      <dgm:prSet phldrT="[Text]"/>
      <dgm:spPr/>
      <dgm:t>
        <a:bodyPr/>
        <a:lstStyle/>
        <a:p>
          <a:r>
            <a:rPr lang="en-US" b="1" dirty="0" smtClean="0"/>
            <a:t>Survey monkey</a:t>
          </a:r>
          <a:endParaRPr lang="en-AU" b="1" dirty="0"/>
        </a:p>
      </dgm:t>
    </dgm:pt>
    <dgm:pt modelId="{FA27EAD7-0720-4EF7-8B50-E4F7DB49E00D}" type="parTrans" cxnId="{93DE6E98-30DB-4653-B128-7892729B4E3F}">
      <dgm:prSet/>
      <dgm:spPr/>
      <dgm:t>
        <a:bodyPr/>
        <a:lstStyle/>
        <a:p>
          <a:endParaRPr lang="en-AU"/>
        </a:p>
      </dgm:t>
    </dgm:pt>
    <dgm:pt modelId="{9DC5562D-97C4-4373-BE54-8E73D105683D}" type="sibTrans" cxnId="{93DE6E98-30DB-4653-B128-7892729B4E3F}">
      <dgm:prSet/>
      <dgm:spPr/>
      <dgm:t>
        <a:bodyPr/>
        <a:lstStyle/>
        <a:p>
          <a:r>
            <a:rPr lang="en-US" dirty="0" smtClean="0"/>
            <a:t>Feedback forms</a:t>
          </a:r>
          <a:endParaRPr lang="en-AU" dirty="0"/>
        </a:p>
      </dgm:t>
    </dgm:pt>
    <dgm:pt modelId="{8A0DA8A7-B4DD-47FC-8063-16AF0EE7E809}">
      <dgm:prSet phldrT="[Text]"/>
      <dgm:spPr/>
      <dgm:t>
        <a:bodyPr/>
        <a:lstStyle/>
        <a:p>
          <a:r>
            <a:rPr lang="en-US" dirty="0" smtClean="0"/>
            <a:t>Tea/Coffee/Biscuits</a:t>
          </a:r>
          <a:endParaRPr lang="en-AU" dirty="0"/>
        </a:p>
      </dgm:t>
    </dgm:pt>
    <dgm:pt modelId="{8E085FC1-36D7-4E90-879F-5B01E8B7599D}" type="parTrans" cxnId="{6891587E-17CC-46DB-BED3-FE18C36B050D}">
      <dgm:prSet/>
      <dgm:spPr/>
      <dgm:t>
        <a:bodyPr/>
        <a:lstStyle/>
        <a:p>
          <a:endParaRPr lang="en-AU"/>
        </a:p>
      </dgm:t>
    </dgm:pt>
    <dgm:pt modelId="{AC340934-8CB5-4DAB-9B0B-E8BF6141A336}" type="sibTrans" cxnId="{6891587E-17CC-46DB-BED3-FE18C36B050D}">
      <dgm:prSet/>
      <dgm:spPr/>
      <dgm:t>
        <a:bodyPr/>
        <a:lstStyle/>
        <a:p>
          <a:endParaRPr lang="en-AU"/>
        </a:p>
      </dgm:t>
    </dgm:pt>
    <dgm:pt modelId="{7A69D637-28CD-499A-834D-0565BA6D2F6F}" type="pres">
      <dgm:prSet presAssocID="{88221FD9-FCEE-41B9-8D7F-1A3B57F0717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73F646A3-DA2C-4654-967A-FFB894517E96}" type="pres">
      <dgm:prSet presAssocID="{5AFDCA45-CA0A-4DB4-9324-70F6CF5884F7}" presName="composite" presStyleCnt="0"/>
      <dgm:spPr/>
    </dgm:pt>
    <dgm:pt modelId="{3845B180-4B09-4243-AF65-62B89AB941A0}" type="pres">
      <dgm:prSet presAssocID="{5AFDCA45-CA0A-4DB4-9324-70F6CF5884F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0ACDD9-5ADF-4266-B86B-6D9DB352B375}" type="pres">
      <dgm:prSet presAssocID="{5AFDCA45-CA0A-4DB4-9324-70F6CF5884F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5A5A46-D433-42BE-B823-A72985F0740B}" type="pres">
      <dgm:prSet presAssocID="{5AFDCA45-CA0A-4DB4-9324-70F6CF5884F7}" presName="BalanceSpacing" presStyleCnt="0"/>
      <dgm:spPr/>
    </dgm:pt>
    <dgm:pt modelId="{23AC862B-49BA-455D-BF31-9AB20734BD9A}" type="pres">
      <dgm:prSet presAssocID="{5AFDCA45-CA0A-4DB4-9324-70F6CF5884F7}" presName="BalanceSpacing1" presStyleCnt="0"/>
      <dgm:spPr/>
    </dgm:pt>
    <dgm:pt modelId="{4EE34620-F311-4491-B670-8286F9EB3C7D}" type="pres">
      <dgm:prSet presAssocID="{A28159DC-32D2-4E9A-B514-BA4535E8AD23}" presName="Accent1Text" presStyleLbl="node1" presStyleIdx="1" presStyleCnt="6"/>
      <dgm:spPr/>
      <dgm:t>
        <a:bodyPr/>
        <a:lstStyle/>
        <a:p>
          <a:endParaRPr lang="en-AU"/>
        </a:p>
      </dgm:t>
    </dgm:pt>
    <dgm:pt modelId="{F51146B7-5E6B-468A-8ECB-A57A8AD933F8}" type="pres">
      <dgm:prSet presAssocID="{A28159DC-32D2-4E9A-B514-BA4535E8AD23}" presName="spaceBetweenRectangles" presStyleCnt="0"/>
      <dgm:spPr/>
    </dgm:pt>
    <dgm:pt modelId="{7E6B6B49-1782-4A89-89F2-3C3652AF5E16}" type="pres">
      <dgm:prSet presAssocID="{101A6B91-49BA-4095-8A68-B84918B874E3}" presName="composite" presStyleCnt="0"/>
      <dgm:spPr/>
    </dgm:pt>
    <dgm:pt modelId="{F810D1F6-0269-4086-BEF6-9A02B2E31B96}" type="pres">
      <dgm:prSet presAssocID="{101A6B91-49BA-4095-8A68-B84918B874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2658A9-A435-45FF-94F8-0EE0072EED89}" type="pres">
      <dgm:prSet presAssocID="{101A6B91-49BA-4095-8A68-B84918B874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8D6BE15-5F55-4AFE-8C0B-B135216C5059}" type="pres">
      <dgm:prSet presAssocID="{101A6B91-49BA-4095-8A68-B84918B874E3}" presName="BalanceSpacing" presStyleCnt="0"/>
      <dgm:spPr/>
    </dgm:pt>
    <dgm:pt modelId="{91F6F4C0-7DEC-41FE-BC10-2719D1071171}" type="pres">
      <dgm:prSet presAssocID="{101A6B91-49BA-4095-8A68-B84918B874E3}" presName="BalanceSpacing1" presStyleCnt="0"/>
      <dgm:spPr/>
    </dgm:pt>
    <dgm:pt modelId="{DD1D3F8E-7AB6-4181-AC95-DDB9A28F2B07}" type="pres">
      <dgm:prSet presAssocID="{1B4F52E0-E199-4BA6-A361-702EDCE134C5}" presName="Accent1Text" presStyleLbl="node1" presStyleIdx="3" presStyleCnt="6"/>
      <dgm:spPr/>
      <dgm:t>
        <a:bodyPr/>
        <a:lstStyle/>
        <a:p>
          <a:endParaRPr lang="en-AU"/>
        </a:p>
      </dgm:t>
    </dgm:pt>
    <dgm:pt modelId="{207DF3FE-D988-411F-B9A6-E5610FA7739F}" type="pres">
      <dgm:prSet presAssocID="{1B4F52E0-E199-4BA6-A361-702EDCE134C5}" presName="spaceBetweenRectangles" presStyleCnt="0"/>
      <dgm:spPr/>
    </dgm:pt>
    <dgm:pt modelId="{55C51EC4-1A86-4DEF-8709-778E883F46AD}" type="pres">
      <dgm:prSet presAssocID="{111DBFED-8761-4969-9D6E-B6DE7905176A}" presName="composite" presStyleCnt="0"/>
      <dgm:spPr/>
    </dgm:pt>
    <dgm:pt modelId="{B4A59A0D-CD64-4A2B-B9A3-E4827A32D804}" type="pres">
      <dgm:prSet presAssocID="{111DBFED-8761-4969-9D6E-B6DE790517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548403E-9A4C-4D01-A615-974D7AAE0724}" type="pres">
      <dgm:prSet presAssocID="{111DBFED-8761-4969-9D6E-B6DE7905176A}" presName="Childtext1" presStyleLbl="revTx" presStyleIdx="2" presStyleCnt="3" custScaleX="107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B8090-1888-44EE-870B-5DC9FD5DA2BF}" type="pres">
      <dgm:prSet presAssocID="{111DBFED-8761-4969-9D6E-B6DE7905176A}" presName="BalanceSpacing" presStyleCnt="0"/>
      <dgm:spPr/>
    </dgm:pt>
    <dgm:pt modelId="{E49F0DE2-E343-4DFD-BB43-918F28AFEF91}" type="pres">
      <dgm:prSet presAssocID="{111DBFED-8761-4969-9D6E-B6DE7905176A}" presName="BalanceSpacing1" presStyleCnt="0"/>
      <dgm:spPr/>
    </dgm:pt>
    <dgm:pt modelId="{99195E02-6E3C-46CD-AF78-C88346E9ED22}" type="pres">
      <dgm:prSet presAssocID="{9DC5562D-97C4-4373-BE54-8E73D105683D}" presName="Accent1Text" presStyleLbl="node1" presStyleIdx="5" presStyleCnt="6"/>
      <dgm:spPr/>
      <dgm:t>
        <a:bodyPr/>
        <a:lstStyle/>
        <a:p>
          <a:endParaRPr lang="en-AU"/>
        </a:p>
      </dgm:t>
    </dgm:pt>
  </dgm:ptLst>
  <dgm:cxnLst>
    <dgm:cxn modelId="{0BF07216-7FA0-47A1-BFE5-126B227BE45C}" type="presOf" srcId="{1B4F52E0-E199-4BA6-A361-702EDCE134C5}" destId="{DD1D3F8E-7AB6-4181-AC95-DDB9A28F2B07}" srcOrd="0" destOrd="0" presId="urn:microsoft.com/office/officeart/2008/layout/AlternatingHexagons"/>
    <dgm:cxn modelId="{B04B12D0-0B57-4458-9785-B36F0B539AFC}" type="presOf" srcId="{5AFDCA45-CA0A-4DB4-9324-70F6CF5884F7}" destId="{3845B180-4B09-4243-AF65-62B89AB941A0}" srcOrd="0" destOrd="0" presId="urn:microsoft.com/office/officeart/2008/layout/AlternatingHexagons"/>
    <dgm:cxn modelId="{4A8E40B2-4C75-4D18-8A5E-07A5A15A8CF6}" type="presOf" srcId="{88221FD9-FCEE-41B9-8D7F-1A3B57F07172}" destId="{7A69D637-28CD-499A-834D-0565BA6D2F6F}" srcOrd="0" destOrd="0" presId="urn:microsoft.com/office/officeart/2008/layout/AlternatingHexagons"/>
    <dgm:cxn modelId="{3F324B14-6115-4672-AFF5-4DA6A99B8923}" srcId="{88221FD9-FCEE-41B9-8D7F-1A3B57F07172}" destId="{101A6B91-49BA-4095-8A68-B84918B874E3}" srcOrd="1" destOrd="0" parTransId="{6977C915-2AE2-4FE2-8CFA-4C8F2409D818}" sibTransId="{1B4F52E0-E199-4BA6-A361-702EDCE134C5}"/>
    <dgm:cxn modelId="{94ADC592-371C-440D-B65C-CBE0DA354D5A}" srcId="{5AFDCA45-CA0A-4DB4-9324-70F6CF5884F7}" destId="{A7BDEAEA-66DB-4712-B7E7-234844913335}" srcOrd="0" destOrd="0" parTransId="{E944B0CF-85F0-4581-85E6-2B52E39F02B7}" sibTransId="{80F02576-8A0F-4CE8-9057-97B5CFEEB9E5}"/>
    <dgm:cxn modelId="{93DE6E98-30DB-4653-B128-7892729B4E3F}" srcId="{88221FD9-FCEE-41B9-8D7F-1A3B57F07172}" destId="{111DBFED-8761-4969-9D6E-B6DE7905176A}" srcOrd="2" destOrd="0" parTransId="{FA27EAD7-0720-4EF7-8B50-E4F7DB49E00D}" sibTransId="{9DC5562D-97C4-4373-BE54-8E73D105683D}"/>
    <dgm:cxn modelId="{BEF76E27-7E09-4159-9339-74F3FBE6097E}" type="presOf" srcId="{111DBFED-8761-4969-9D6E-B6DE7905176A}" destId="{B4A59A0D-CD64-4A2B-B9A3-E4827A32D804}" srcOrd="0" destOrd="0" presId="urn:microsoft.com/office/officeart/2008/layout/AlternatingHexagons"/>
    <dgm:cxn modelId="{B1A5BC01-8704-4EB8-AD81-1DA3D4799C03}" type="presOf" srcId="{8A0DA8A7-B4DD-47FC-8063-16AF0EE7E809}" destId="{D548403E-9A4C-4D01-A615-974D7AAE0724}" srcOrd="0" destOrd="0" presId="urn:microsoft.com/office/officeart/2008/layout/AlternatingHexagons"/>
    <dgm:cxn modelId="{7D25D9BB-E24B-4F77-B913-8ED7F992EE78}" type="presOf" srcId="{A7BDEAEA-66DB-4712-B7E7-234844913335}" destId="{7D0ACDD9-5ADF-4266-B86B-6D9DB352B375}" srcOrd="0" destOrd="0" presId="urn:microsoft.com/office/officeart/2008/layout/AlternatingHexagons"/>
    <dgm:cxn modelId="{96EE51A0-AF85-41CE-840D-8CF21EC2DA9D}" type="presOf" srcId="{9DC5562D-97C4-4373-BE54-8E73D105683D}" destId="{99195E02-6E3C-46CD-AF78-C88346E9ED22}" srcOrd="0" destOrd="0" presId="urn:microsoft.com/office/officeart/2008/layout/AlternatingHexagons"/>
    <dgm:cxn modelId="{CDC35605-C802-4D71-B77C-AE35FFBD9D3E}" type="presOf" srcId="{2A7ABAC7-CB8C-4943-9CC0-599959E7C82A}" destId="{7A2658A9-A435-45FF-94F8-0EE0072EED89}" srcOrd="0" destOrd="0" presId="urn:microsoft.com/office/officeart/2008/layout/AlternatingHexagons"/>
    <dgm:cxn modelId="{6891587E-17CC-46DB-BED3-FE18C36B050D}" srcId="{111DBFED-8761-4969-9D6E-B6DE7905176A}" destId="{8A0DA8A7-B4DD-47FC-8063-16AF0EE7E809}" srcOrd="0" destOrd="0" parTransId="{8E085FC1-36D7-4E90-879F-5B01E8B7599D}" sibTransId="{AC340934-8CB5-4DAB-9B0B-E8BF6141A336}"/>
    <dgm:cxn modelId="{D7651AD6-3A31-4D0D-96A5-45AA05DAFC38}" type="presOf" srcId="{A28159DC-32D2-4E9A-B514-BA4535E8AD23}" destId="{4EE34620-F311-4491-B670-8286F9EB3C7D}" srcOrd="0" destOrd="0" presId="urn:microsoft.com/office/officeart/2008/layout/AlternatingHexagons"/>
    <dgm:cxn modelId="{20BF344B-8CCC-4F16-B1CF-2F2E9F33A8FD}" type="presOf" srcId="{101A6B91-49BA-4095-8A68-B84918B874E3}" destId="{F810D1F6-0269-4086-BEF6-9A02B2E31B96}" srcOrd="0" destOrd="0" presId="urn:microsoft.com/office/officeart/2008/layout/AlternatingHexagons"/>
    <dgm:cxn modelId="{18954653-2F4C-4A7E-8ECF-B0E8C24039F7}" srcId="{101A6B91-49BA-4095-8A68-B84918B874E3}" destId="{2A7ABAC7-CB8C-4943-9CC0-599959E7C82A}" srcOrd="0" destOrd="0" parTransId="{3B51DB17-91CF-4864-B066-471AD7C697CF}" sibTransId="{62301828-E3E6-4294-8B11-760D8918C999}"/>
    <dgm:cxn modelId="{CADAFEB5-7A06-4B8F-842A-2F07CDA120E1}" srcId="{88221FD9-FCEE-41B9-8D7F-1A3B57F07172}" destId="{5AFDCA45-CA0A-4DB4-9324-70F6CF5884F7}" srcOrd="0" destOrd="0" parTransId="{4EC62B6A-6B71-463A-BEF2-B8987DF2255B}" sibTransId="{A28159DC-32D2-4E9A-B514-BA4535E8AD23}"/>
    <dgm:cxn modelId="{A6F95BB8-127D-4F62-9EDD-2CA0DD3A3A5A}" type="presParOf" srcId="{7A69D637-28CD-499A-834D-0565BA6D2F6F}" destId="{73F646A3-DA2C-4654-967A-FFB894517E96}" srcOrd="0" destOrd="0" presId="urn:microsoft.com/office/officeart/2008/layout/AlternatingHexagons"/>
    <dgm:cxn modelId="{7B32B485-38E6-4B2E-9B30-268CA4EF1A91}" type="presParOf" srcId="{73F646A3-DA2C-4654-967A-FFB894517E96}" destId="{3845B180-4B09-4243-AF65-62B89AB941A0}" srcOrd="0" destOrd="0" presId="urn:microsoft.com/office/officeart/2008/layout/AlternatingHexagons"/>
    <dgm:cxn modelId="{95ABDF40-F91A-46B0-AA44-37E60D0A88D9}" type="presParOf" srcId="{73F646A3-DA2C-4654-967A-FFB894517E96}" destId="{7D0ACDD9-5ADF-4266-B86B-6D9DB352B375}" srcOrd="1" destOrd="0" presId="urn:microsoft.com/office/officeart/2008/layout/AlternatingHexagons"/>
    <dgm:cxn modelId="{FEF36890-DAA3-413E-8CDA-6BDCE763A249}" type="presParOf" srcId="{73F646A3-DA2C-4654-967A-FFB894517E96}" destId="{185A5A46-D433-42BE-B823-A72985F0740B}" srcOrd="2" destOrd="0" presId="urn:microsoft.com/office/officeart/2008/layout/AlternatingHexagons"/>
    <dgm:cxn modelId="{F0738761-A29A-49C0-BC50-8BE32DA77C7B}" type="presParOf" srcId="{73F646A3-DA2C-4654-967A-FFB894517E96}" destId="{23AC862B-49BA-455D-BF31-9AB20734BD9A}" srcOrd="3" destOrd="0" presId="urn:microsoft.com/office/officeart/2008/layout/AlternatingHexagons"/>
    <dgm:cxn modelId="{CDDA65B4-42F3-41A5-8F53-AA79C66794C2}" type="presParOf" srcId="{73F646A3-DA2C-4654-967A-FFB894517E96}" destId="{4EE34620-F311-4491-B670-8286F9EB3C7D}" srcOrd="4" destOrd="0" presId="urn:microsoft.com/office/officeart/2008/layout/AlternatingHexagons"/>
    <dgm:cxn modelId="{5CA687FE-2FF4-4E94-BEB0-047AD34BCB1A}" type="presParOf" srcId="{7A69D637-28CD-499A-834D-0565BA6D2F6F}" destId="{F51146B7-5E6B-468A-8ECB-A57A8AD933F8}" srcOrd="1" destOrd="0" presId="urn:microsoft.com/office/officeart/2008/layout/AlternatingHexagons"/>
    <dgm:cxn modelId="{42111938-89C2-4C1D-98C4-66A36FA77833}" type="presParOf" srcId="{7A69D637-28CD-499A-834D-0565BA6D2F6F}" destId="{7E6B6B49-1782-4A89-89F2-3C3652AF5E16}" srcOrd="2" destOrd="0" presId="urn:microsoft.com/office/officeart/2008/layout/AlternatingHexagons"/>
    <dgm:cxn modelId="{73601951-89A2-4F18-81E5-234CCD465584}" type="presParOf" srcId="{7E6B6B49-1782-4A89-89F2-3C3652AF5E16}" destId="{F810D1F6-0269-4086-BEF6-9A02B2E31B96}" srcOrd="0" destOrd="0" presId="urn:microsoft.com/office/officeart/2008/layout/AlternatingHexagons"/>
    <dgm:cxn modelId="{55B91A35-B946-4C9D-95F5-DD8FDC5BE11E}" type="presParOf" srcId="{7E6B6B49-1782-4A89-89F2-3C3652AF5E16}" destId="{7A2658A9-A435-45FF-94F8-0EE0072EED89}" srcOrd="1" destOrd="0" presId="urn:microsoft.com/office/officeart/2008/layout/AlternatingHexagons"/>
    <dgm:cxn modelId="{97751536-01CE-42F9-8C5A-4A66689AD193}" type="presParOf" srcId="{7E6B6B49-1782-4A89-89F2-3C3652AF5E16}" destId="{88D6BE15-5F55-4AFE-8C0B-B135216C5059}" srcOrd="2" destOrd="0" presId="urn:microsoft.com/office/officeart/2008/layout/AlternatingHexagons"/>
    <dgm:cxn modelId="{F12D25BA-9910-4A7F-BF0D-49A29E150552}" type="presParOf" srcId="{7E6B6B49-1782-4A89-89F2-3C3652AF5E16}" destId="{91F6F4C0-7DEC-41FE-BC10-2719D1071171}" srcOrd="3" destOrd="0" presId="urn:microsoft.com/office/officeart/2008/layout/AlternatingHexagons"/>
    <dgm:cxn modelId="{CBA35590-52E3-4A59-97F2-341455BEFE03}" type="presParOf" srcId="{7E6B6B49-1782-4A89-89F2-3C3652AF5E16}" destId="{DD1D3F8E-7AB6-4181-AC95-DDB9A28F2B07}" srcOrd="4" destOrd="0" presId="urn:microsoft.com/office/officeart/2008/layout/AlternatingHexagons"/>
    <dgm:cxn modelId="{5CA44D23-C3EF-426C-85B7-2A5136346419}" type="presParOf" srcId="{7A69D637-28CD-499A-834D-0565BA6D2F6F}" destId="{207DF3FE-D988-411F-B9A6-E5610FA7739F}" srcOrd="3" destOrd="0" presId="urn:microsoft.com/office/officeart/2008/layout/AlternatingHexagons"/>
    <dgm:cxn modelId="{8EF38E69-DC47-4B5D-9D90-84EAF541815E}" type="presParOf" srcId="{7A69D637-28CD-499A-834D-0565BA6D2F6F}" destId="{55C51EC4-1A86-4DEF-8709-778E883F46AD}" srcOrd="4" destOrd="0" presId="urn:microsoft.com/office/officeart/2008/layout/AlternatingHexagons"/>
    <dgm:cxn modelId="{A49E9372-053B-4C35-8EAA-E4D59301DCEA}" type="presParOf" srcId="{55C51EC4-1A86-4DEF-8709-778E883F46AD}" destId="{B4A59A0D-CD64-4A2B-B9A3-E4827A32D804}" srcOrd="0" destOrd="0" presId="urn:microsoft.com/office/officeart/2008/layout/AlternatingHexagons"/>
    <dgm:cxn modelId="{878146D7-BFB5-4B85-B46D-39440CED6B15}" type="presParOf" srcId="{55C51EC4-1A86-4DEF-8709-778E883F46AD}" destId="{D548403E-9A4C-4D01-A615-974D7AAE0724}" srcOrd="1" destOrd="0" presId="urn:microsoft.com/office/officeart/2008/layout/AlternatingHexagons"/>
    <dgm:cxn modelId="{084A8BC0-15D5-4CFB-8B1A-D6DC07F37944}" type="presParOf" srcId="{55C51EC4-1A86-4DEF-8709-778E883F46AD}" destId="{256B8090-1888-44EE-870B-5DC9FD5DA2BF}" srcOrd="2" destOrd="0" presId="urn:microsoft.com/office/officeart/2008/layout/AlternatingHexagons"/>
    <dgm:cxn modelId="{439C2D3B-DABA-4C8E-99F9-ABCDEE3782DB}" type="presParOf" srcId="{55C51EC4-1A86-4DEF-8709-778E883F46AD}" destId="{E49F0DE2-E343-4DFD-BB43-918F28AFEF91}" srcOrd="3" destOrd="0" presId="urn:microsoft.com/office/officeart/2008/layout/AlternatingHexagons"/>
    <dgm:cxn modelId="{074F27FF-F73B-4B0A-9980-A1CA45BFDC13}" type="presParOf" srcId="{55C51EC4-1A86-4DEF-8709-778E883F46AD}" destId="{99195E02-6E3C-46CD-AF78-C88346E9ED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A111CF-216B-4940-8622-5F4E76D453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AU"/>
        </a:p>
      </dgm:t>
    </dgm:pt>
    <dgm:pt modelId="{F0EA3A93-86BD-4C09-A114-8E23C413302C}">
      <dgm:prSet phldrT="[Text]"/>
      <dgm:spPr/>
      <dgm:t>
        <a:bodyPr/>
        <a:lstStyle/>
        <a:p>
          <a:r>
            <a:rPr lang="en-US" dirty="0" smtClean="0"/>
            <a:t>OUA Connect across Australia</a:t>
          </a:r>
          <a:endParaRPr lang="en-AU" dirty="0"/>
        </a:p>
      </dgm:t>
    </dgm:pt>
    <dgm:pt modelId="{FAE92F1F-87D6-4D84-91D8-3E14C1FC527D}" type="parTrans" cxnId="{98D4C233-C02D-4FEA-9251-47AB42C24165}">
      <dgm:prSet/>
      <dgm:spPr/>
      <dgm:t>
        <a:bodyPr/>
        <a:lstStyle/>
        <a:p>
          <a:endParaRPr lang="en-AU"/>
        </a:p>
      </dgm:t>
    </dgm:pt>
    <dgm:pt modelId="{20302FAF-34BC-4027-9131-A1E34E16CF8C}" type="sibTrans" cxnId="{98D4C233-C02D-4FEA-9251-47AB42C24165}">
      <dgm:prSet/>
      <dgm:spPr/>
      <dgm:t>
        <a:bodyPr/>
        <a:lstStyle/>
        <a:p>
          <a:endParaRPr lang="en-AU"/>
        </a:p>
      </dgm:t>
    </dgm:pt>
    <dgm:pt modelId="{F8D1E3D5-9495-40DD-BC66-AEAE55D2A758}">
      <dgm:prSet phldrT="[Text]"/>
      <dgm:spPr/>
      <dgm:t>
        <a:bodyPr/>
        <a:lstStyle/>
        <a:p>
          <a:r>
            <a:rPr lang="en-US" dirty="0" smtClean="0"/>
            <a:t>OUA Connect with Open 2 Study</a:t>
          </a:r>
          <a:endParaRPr lang="en-AU" dirty="0"/>
        </a:p>
      </dgm:t>
    </dgm:pt>
    <dgm:pt modelId="{4B571D72-49D2-4DC3-827A-B0F91F21C54F}" type="parTrans" cxnId="{A9DDAA21-5425-439E-8C48-1BD3D1451D65}">
      <dgm:prSet/>
      <dgm:spPr/>
      <dgm:t>
        <a:bodyPr/>
        <a:lstStyle/>
        <a:p>
          <a:endParaRPr lang="en-AU"/>
        </a:p>
      </dgm:t>
    </dgm:pt>
    <dgm:pt modelId="{B2F6FB31-53F8-4DD5-BE3E-0FC018385053}" type="sibTrans" cxnId="{A9DDAA21-5425-439E-8C48-1BD3D1451D65}">
      <dgm:prSet/>
      <dgm:spPr/>
      <dgm:t>
        <a:bodyPr/>
        <a:lstStyle/>
        <a:p>
          <a:endParaRPr lang="en-AU"/>
        </a:p>
      </dgm:t>
    </dgm:pt>
    <dgm:pt modelId="{7D41D237-B05C-4FAE-8CF2-BE2BA95EB2FA}">
      <dgm:prSet phldrT="[Text]"/>
      <dgm:spPr/>
      <dgm:t>
        <a:bodyPr/>
        <a:lstStyle/>
        <a:p>
          <a:r>
            <a:rPr lang="en-US" dirty="0" smtClean="0"/>
            <a:t>areas with high #’s OUA students</a:t>
          </a:r>
          <a:endParaRPr lang="en-AU" dirty="0"/>
        </a:p>
      </dgm:t>
    </dgm:pt>
    <dgm:pt modelId="{B2584F60-E4A6-4138-8648-4809B9DB9860}" type="parTrans" cxnId="{D3B2461E-47AB-4630-9EF5-0836A27BC66D}">
      <dgm:prSet/>
      <dgm:spPr/>
      <dgm:t>
        <a:bodyPr/>
        <a:lstStyle/>
        <a:p>
          <a:endParaRPr lang="en-AU"/>
        </a:p>
      </dgm:t>
    </dgm:pt>
    <dgm:pt modelId="{D6BC2381-BB2D-4594-B824-13CB311E92DC}" type="sibTrans" cxnId="{D3B2461E-47AB-4630-9EF5-0836A27BC66D}">
      <dgm:prSet/>
      <dgm:spPr/>
      <dgm:t>
        <a:bodyPr/>
        <a:lstStyle/>
        <a:p>
          <a:endParaRPr lang="en-AU"/>
        </a:p>
      </dgm:t>
    </dgm:pt>
    <dgm:pt modelId="{E559810F-A75D-4F96-AFD4-5522EDD470CB}" type="pres">
      <dgm:prSet presAssocID="{62A111CF-216B-4940-8622-5F4E76D453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1DAD25A5-1AD4-4C21-9F0C-E7223520D449}" type="pres">
      <dgm:prSet presAssocID="{62A111CF-216B-4940-8622-5F4E76D453D1}" presName="Name1" presStyleCnt="0"/>
      <dgm:spPr/>
    </dgm:pt>
    <dgm:pt modelId="{8F997FDB-BEF6-4FD6-A80A-1CCC19F46CCC}" type="pres">
      <dgm:prSet presAssocID="{62A111CF-216B-4940-8622-5F4E76D453D1}" presName="cycle" presStyleCnt="0"/>
      <dgm:spPr/>
    </dgm:pt>
    <dgm:pt modelId="{055EB189-71BE-42FD-B09D-B59731F4BB87}" type="pres">
      <dgm:prSet presAssocID="{62A111CF-216B-4940-8622-5F4E76D453D1}" presName="srcNode" presStyleLbl="node1" presStyleIdx="0" presStyleCnt="3"/>
      <dgm:spPr/>
    </dgm:pt>
    <dgm:pt modelId="{D2F0E331-CECE-489C-8DB2-A72118374074}" type="pres">
      <dgm:prSet presAssocID="{62A111CF-216B-4940-8622-5F4E76D453D1}" presName="conn" presStyleLbl="parChTrans1D2" presStyleIdx="0" presStyleCnt="1"/>
      <dgm:spPr/>
      <dgm:t>
        <a:bodyPr/>
        <a:lstStyle/>
        <a:p>
          <a:endParaRPr lang="en-AU"/>
        </a:p>
      </dgm:t>
    </dgm:pt>
    <dgm:pt modelId="{219EADD6-9FB4-4E73-9CF4-971BE5CE9F41}" type="pres">
      <dgm:prSet presAssocID="{62A111CF-216B-4940-8622-5F4E76D453D1}" presName="extraNode" presStyleLbl="node1" presStyleIdx="0" presStyleCnt="3"/>
      <dgm:spPr/>
    </dgm:pt>
    <dgm:pt modelId="{861F3DEC-5946-4B0C-941F-04EFB7B3ACD7}" type="pres">
      <dgm:prSet presAssocID="{62A111CF-216B-4940-8622-5F4E76D453D1}" presName="dstNode" presStyleLbl="node1" presStyleIdx="0" presStyleCnt="3"/>
      <dgm:spPr/>
    </dgm:pt>
    <dgm:pt modelId="{AAB6BEC3-CF0D-4B14-8D4F-E362F2EC2770}" type="pres">
      <dgm:prSet presAssocID="{F0EA3A93-86BD-4C09-A114-8E23C413302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973DB2-FBDC-4781-9F1E-33B65A769B60}" type="pres">
      <dgm:prSet presAssocID="{F0EA3A93-86BD-4C09-A114-8E23C413302C}" presName="accent_1" presStyleCnt="0"/>
      <dgm:spPr/>
    </dgm:pt>
    <dgm:pt modelId="{537DD469-F208-4190-B32E-B7A98EBA4C98}" type="pres">
      <dgm:prSet presAssocID="{F0EA3A93-86BD-4C09-A114-8E23C413302C}" presName="accentRepeatNode" presStyleLbl="solidFgAcc1" presStyleIdx="0" presStyleCnt="3"/>
      <dgm:spPr/>
    </dgm:pt>
    <dgm:pt modelId="{F9E3B92E-4BF4-4B9C-8D45-879AEA417F40}" type="pres">
      <dgm:prSet presAssocID="{F8D1E3D5-9495-40DD-BC66-AEAE55D2A75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F70C2C4-BFD7-43E4-B720-29D2AA99FFBF}" type="pres">
      <dgm:prSet presAssocID="{F8D1E3D5-9495-40DD-BC66-AEAE55D2A758}" presName="accent_2" presStyleCnt="0"/>
      <dgm:spPr/>
    </dgm:pt>
    <dgm:pt modelId="{B50D2CF5-492F-40D9-A414-792B8E732247}" type="pres">
      <dgm:prSet presAssocID="{F8D1E3D5-9495-40DD-BC66-AEAE55D2A758}" presName="accentRepeatNode" presStyleLbl="solidFgAcc1" presStyleIdx="1" presStyleCnt="3"/>
      <dgm:spPr/>
    </dgm:pt>
    <dgm:pt modelId="{D34C5D40-9A5B-4CE7-91BE-B1E6190A48B9}" type="pres">
      <dgm:prSet presAssocID="{7D41D237-B05C-4FAE-8CF2-BE2BA95EB2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40E1B3-24B9-40E7-9416-09CD7CA04F37}" type="pres">
      <dgm:prSet presAssocID="{7D41D237-B05C-4FAE-8CF2-BE2BA95EB2FA}" presName="accent_3" presStyleCnt="0"/>
      <dgm:spPr/>
    </dgm:pt>
    <dgm:pt modelId="{2E07D0E0-0339-4948-AA01-834659305AB2}" type="pres">
      <dgm:prSet presAssocID="{7D41D237-B05C-4FAE-8CF2-BE2BA95EB2FA}" presName="accentRepeatNode" presStyleLbl="solidFgAcc1" presStyleIdx="2" presStyleCnt="3"/>
      <dgm:spPr/>
    </dgm:pt>
  </dgm:ptLst>
  <dgm:cxnLst>
    <dgm:cxn modelId="{2AAB3CBF-4A27-4B6A-9D66-94E165211A4E}" type="presOf" srcId="{20302FAF-34BC-4027-9131-A1E34E16CF8C}" destId="{D2F0E331-CECE-489C-8DB2-A72118374074}" srcOrd="0" destOrd="0" presId="urn:microsoft.com/office/officeart/2008/layout/VerticalCurvedList"/>
    <dgm:cxn modelId="{A9DDAA21-5425-439E-8C48-1BD3D1451D65}" srcId="{62A111CF-216B-4940-8622-5F4E76D453D1}" destId="{F8D1E3D5-9495-40DD-BC66-AEAE55D2A758}" srcOrd="1" destOrd="0" parTransId="{4B571D72-49D2-4DC3-827A-B0F91F21C54F}" sibTransId="{B2F6FB31-53F8-4DD5-BE3E-0FC018385053}"/>
    <dgm:cxn modelId="{8DAC7384-36F2-4308-8ADA-C0901892D8ED}" type="presOf" srcId="{62A111CF-216B-4940-8622-5F4E76D453D1}" destId="{E559810F-A75D-4F96-AFD4-5522EDD470CB}" srcOrd="0" destOrd="0" presId="urn:microsoft.com/office/officeart/2008/layout/VerticalCurvedList"/>
    <dgm:cxn modelId="{BDBCC384-519A-4DEA-9D57-6CCB6092352C}" type="presOf" srcId="{F0EA3A93-86BD-4C09-A114-8E23C413302C}" destId="{AAB6BEC3-CF0D-4B14-8D4F-E362F2EC2770}" srcOrd="0" destOrd="0" presId="urn:microsoft.com/office/officeart/2008/layout/VerticalCurvedList"/>
    <dgm:cxn modelId="{D3B2461E-47AB-4630-9EF5-0836A27BC66D}" srcId="{62A111CF-216B-4940-8622-5F4E76D453D1}" destId="{7D41D237-B05C-4FAE-8CF2-BE2BA95EB2FA}" srcOrd="2" destOrd="0" parTransId="{B2584F60-E4A6-4138-8648-4809B9DB9860}" sibTransId="{D6BC2381-BB2D-4594-B824-13CB311E92DC}"/>
    <dgm:cxn modelId="{BED39905-E135-4E5B-9214-110F560E0A81}" type="presOf" srcId="{7D41D237-B05C-4FAE-8CF2-BE2BA95EB2FA}" destId="{D34C5D40-9A5B-4CE7-91BE-B1E6190A48B9}" srcOrd="0" destOrd="0" presId="urn:microsoft.com/office/officeart/2008/layout/VerticalCurvedList"/>
    <dgm:cxn modelId="{3B25C4AF-C5C0-4DDC-B3CC-66FE767FC604}" type="presOf" srcId="{F8D1E3D5-9495-40DD-BC66-AEAE55D2A758}" destId="{F9E3B92E-4BF4-4B9C-8D45-879AEA417F40}" srcOrd="0" destOrd="0" presId="urn:microsoft.com/office/officeart/2008/layout/VerticalCurvedList"/>
    <dgm:cxn modelId="{98D4C233-C02D-4FEA-9251-47AB42C24165}" srcId="{62A111CF-216B-4940-8622-5F4E76D453D1}" destId="{F0EA3A93-86BD-4C09-A114-8E23C413302C}" srcOrd="0" destOrd="0" parTransId="{FAE92F1F-87D6-4D84-91D8-3E14C1FC527D}" sibTransId="{20302FAF-34BC-4027-9131-A1E34E16CF8C}"/>
    <dgm:cxn modelId="{DB42EE84-DD45-4BF8-893B-5F4570653666}" type="presParOf" srcId="{E559810F-A75D-4F96-AFD4-5522EDD470CB}" destId="{1DAD25A5-1AD4-4C21-9F0C-E7223520D449}" srcOrd="0" destOrd="0" presId="urn:microsoft.com/office/officeart/2008/layout/VerticalCurvedList"/>
    <dgm:cxn modelId="{F38A10F9-36C3-4488-AF63-22CD8AB4EF50}" type="presParOf" srcId="{1DAD25A5-1AD4-4C21-9F0C-E7223520D449}" destId="{8F997FDB-BEF6-4FD6-A80A-1CCC19F46CCC}" srcOrd="0" destOrd="0" presId="urn:microsoft.com/office/officeart/2008/layout/VerticalCurvedList"/>
    <dgm:cxn modelId="{52615D76-7CDE-495E-BA9F-32BB0A228980}" type="presParOf" srcId="{8F997FDB-BEF6-4FD6-A80A-1CCC19F46CCC}" destId="{055EB189-71BE-42FD-B09D-B59731F4BB87}" srcOrd="0" destOrd="0" presId="urn:microsoft.com/office/officeart/2008/layout/VerticalCurvedList"/>
    <dgm:cxn modelId="{5F062C09-58A2-4311-813E-118FEABA0965}" type="presParOf" srcId="{8F997FDB-BEF6-4FD6-A80A-1CCC19F46CCC}" destId="{D2F0E331-CECE-489C-8DB2-A72118374074}" srcOrd="1" destOrd="0" presId="urn:microsoft.com/office/officeart/2008/layout/VerticalCurvedList"/>
    <dgm:cxn modelId="{AFB39732-DD6A-4E4C-B42B-47CF65547677}" type="presParOf" srcId="{8F997FDB-BEF6-4FD6-A80A-1CCC19F46CCC}" destId="{219EADD6-9FB4-4E73-9CF4-971BE5CE9F41}" srcOrd="2" destOrd="0" presId="urn:microsoft.com/office/officeart/2008/layout/VerticalCurvedList"/>
    <dgm:cxn modelId="{9DF8A3FE-2477-42BF-B6FD-9E7FEA260711}" type="presParOf" srcId="{8F997FDB-BEF6-4FD6-A80A-1CCC19F46CCC}" destId="{861F3DEC-5946-4B0C-941F-04EFB7B3ACD7}" srcOrd="3" destOrd="0" presId="urn:microsoft.com/office/officeart/2008/layout/VerticalCurvedList"/>
    <dgm:cxn modelId="{EFBF0F53-EB61-4E57-9F18-857985757107}" type="presParOf" srcId="{1DAD25A5-1AD4-4C21-9F0C-E7223520D449}" destId="{AAB6BEC3-CF0D-4B14-8D4F-E362F2EC2770}" srcOrd="1" destOrd="0" presId="urn:microsoft.com/office/officeart/2008/layout/VerticalCurvedList"/>
    <dgm:cxn modelId="{53704C2A-57A6-4D4A-A85C-AA6240A5F215}" type="presParOf" srcId="{1DAD25A5-1AD4-4C21-9F0C-E7223520D449}" destId="{4F973DB2-FBDC-4781-9F1E-33B65A769B60}" srcOrd="2" destOrd="0" presId="urn:microsoft.com/office/officeart/2008/layout/VerticalCurvedList"/>
    <dgm:cxn modelId="{4BEF35EE-5BEB-4C6E-8B8C-9E608A5198BF}" type="presParOf" srcId="{4F973DB2-FBDC-4781-9F1E-33B65A769B60}" destId="{537DD469-F208-4190-B32E-B7A98EBA4C98}" srcOrd="0" destOrd="0" presId="urn:microsoft.com/office/officeart/2008/layout/VerticalCurvedList"/>
    <dgm:cxn modelId="{6AE0116C-04EE-4411-9751-B0D2D278A4C4}" type="presParOf" srcId="{1DAD25A5-1AD4-4C21-9F0C-E7223520D449}" destId="{F9E3B92E-4BF4-4B9C-8D45-879AEA417F40}" srcOrd="3" destOrd="0" presId="urn:microsoft.com/office/officeart/2008/layout/VerticalCurvedList"/>
    <dgm:cxn modelId="{02FB0EE5-7DFB-4D3B-93B2-898AEE0B3E7B}" type="presParOf" srcId="{1DAD25A5-1AD4-4C21-9F0C-E7223520D449}" destId="{0F70C2C4-BFD7-43E4-B720-29D2AA99FFBF}" srcOrd="4" destOrd="0" presId="urn:microsoft.com/office/officeart/2008/layout/VerticalCurvedList"/>
    <dgm:cxn modelId="{CBD4780E-6C7B-4A13-A35F-811FEB39C493}" type="presParOf" srcId="{0F70C2C4-BFD7-43E4-B720-29D2AA99FFBF}" destId="{B50D2CF5-492F-40D9-A414-792B8E732247}" srcOrd="0" destOrd="0" presId="urn:microsoft.com/office/officeart/2008/layout/VerticalCurvedList"/>
    <dgm:cxn modelId="{D5094EC0-C7E9-4555-80CE-ED188E2DD7C0}" type="presParOf" srcId="{1DAD25A5-1AD4-4C21-9F0C-E7223520D449}" destId="{D34C5D40-9A5B-4CE7-91BE-B1E6190A48B9}" srcOrd="5" destOrd="0" presId="urn:microsoft.com/office/officeart/2008/layout/VerticalCurvedList"/>
    <dgm:cxn modelId="{B3AA8F8E-5335-4F2A-87EC-A4184F3846EA}" type="presParOf" srcId="{1DAD25A5-1AD4-4C21-9F0C-E7223520D449}" destId="{2E40E1B3-24B9-40E7-9416-09CD7CA04F37}" srcOrd="6" destOrd="0" presId="urn:microsoft.com/office/officeart/2008/layout/VerticalCurvedList"/>
    <dgm:cxn modelId="{27C93201-969A-45B9-B803-6FDFFB0D8A08}" type="presParOf" srcId="{2E40E1B3-24B9-40E7-9416-09CD7CA04F37}" destId="{2E07D0E0-0339-4948-AA01-834659305A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CD5D1-8273-4A82-8DFC-AA9CFE92FF20}">
      <dsp:nvSpPr>
        <dsp:cNvPr id="0" name=""/>
        <dsp:cNvSpPr/>
      </dsp:nvSpPr>
      <dsp:spPr>
        <a:xfrm rot="16200000">
          <a:off x="-1230983" y="1231836"/>
          <a:ext cx="4680520" cy="221684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do we engage with students in a meaningful way when we never see them face-to face?</a:t>
          </a:r>
          <a:endParaRPr lang="en-AU" sz="2000" b="1" kern="1200" dirty="0"/>
        </a:p>
      </dsp:txBody>
      <dsp:txXfrm rot="16200000">
        <a:off x="-1230983" y="1231836"/>
        <a:ext cx="4680520" cy="2216847"/>
      </dsp:txXfrm>
    </dsp:sp>
    <dsp:sp modelId="{DAD51834-C783-459A-ADAA-CC6D3F864F2B}">
      <dsp:nvSpPr>
        <dsp:cNvPr id="0" name=""/>
        <dsp:cNvSpPr/>
      </dsp:nvSpPr>
      <dsp:spPr>
        <a:xfrm rot="16200000">
          <a:off x="1152127" y="1231836"/>
          <a:ext cx="4680520" cy="2216847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do we help students engage with each other when they never come together as a group?</a:t>
          </a:r>
          <a:endParaRPr lang="en-AU" sz="2000" b="1" kern="1200" dirty="0"/>
        </a:p>
      </dsp:txBody>
      <dsp:txXfrm rot="16200000">
        <a:off x="1152127" y="1231836"/>
        <a:ext cx="4680520" cy="2216847"/>
      </dsp:txXfrm>
    </dsp:sp>
    <dsp:sp modelId="{59544A17-FE27-463A-A1B4-8241F08A8F24}">
      <dsp:nvSpPr>
        <dsp:cNvPr id="0" name=""/>
        <dsp:cNvSpPr/>
      </dsp:nvSpPr>
      <dsp:spPr>
        <a:xfrm rot="16200000">
          <a:off x="3535239" y="1231836"/>
          <a:ext cx="4680520" cy="2216847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do we engage them with a learning community when they may be studying across two or more institutions?</a:t>
          </a:r>
          <a:endParaRPr lang="en-AU" sz="2000" b="1" kern="1200" dirty="0"/>
        </a:p>
      </dsp:txBody>
      <dsp:txXfrm rot="16200000">
        <a:off x="3535239" y="1231836"/>
        <a:ext cx="4680520" cy="22168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E385D-46AD-4C5D-87B9-31684246A6C6}">
      <dsp:nvSpPr>
        <dsp:cNvPr id="0" name=""/>
        <dsp:cNvSpPr/>
      </dsp:nvSpPr>
      <dsp:spPr>
        <a:xfrm>
          <a:off x="2397378" y="1477"/>
          <a:ext cx="2952027" cy="29520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3A7C48-E7D9-4668-8DAA-31AA3D0C25F2}">
      <dsp:nvSpPr>
        <dsp:cNvPr id="0" name=""/>
        <dsp:cNvSpPr/>
      </dsp:nvSpPr>
      <dsp:spPr>
        <a:xfrm>
          <a:off x="2537023" y="125462"/>
          <a:ext cx="531364" cy="53136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4D484D-9D88-44C2-83BE-CDDEF346105D}">
      <dsp:nvSpPr>
        <dsp:cNvPr id="0" name=""/>
        <dsp:cNvSpPr/>
      </dsp:nvSpPr>
      <dsp:spPr>
        <a:xfrm>
          <a:off x="3213862" y="336813"/>
          <a:ext cx="2842227" cy="53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Rose Hill</a:t>
          </a:r>
          <a:endParaRPr lang="en-AU" sz="3200" kern="1200" dirty="0"/>
        </a:p>
      </dsp:txBody>
      <dsp:txXfrm>
        <a:off x="3213862" y="336813"/>
        <a:ext cx="2842227" cy="531364"/>
      </dsp:txXfrm>
    </dsp:sp>
    <dsp:sp modelId="{99BB793F-CC26-4D05-B4A6-77B43F44B44E}">
      <dsp:nvSpPr>
        <dsp:cNvPr id="0" name=""/>
        <dsp:cNvSpPr/>
      </dsp:nvSpPr>
      <dsp:spPr>
        <a:xfrm>
          <a:off x="2467181" y="1210206"/>
          <a:ext cx="2842227" cy="28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Student Engagement Coordinator</a:t>
          </a:r>
          <a:endParaRPr lang="en-AU" sz="2000" b="0" kern="1200" dirty="0"/>
        </a:p>
      </dsp:txBody>
      <dsp:txXfrm>
        <a:off x="2467181" y="1210206"/>
        <a:ext cx="2842227" cy="289143"/>
      </dsp:txXfrm>
    </dsp:sp>
    <dsp:sp modelId="{26FFA80F-94E4-451F-908A-6FBA825BA1B5}">
      <dsp:nvSpPr>
        <dsp:cNvPr id="0" name=""/>
        <dsp:cNvSpPr/>
      </dsp:nvSpPr>
      <dsp:spPr>
        <a:xfrm>
          <a:off x="2802706" y="945970"/>
          <a:ext cx="103794" cy="1037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453C3B-7F20-4ECA-B705-1B06CF57C753}">
      <dsp:nvSpPr>
        <dsp:cNvPr id="0" name=""/>
        <dsp:cNvSpPr/>
      </dsp:nvSpPr>
      <dsp:spPr>
        <a:xfrm>
          <a:off x="2623589" y="1869029"/>
          <a:ext cx="2842227" cy="28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rose.hill@open.edu.au</a:t>
          </a:r>
          <a:endParaRPr lang="en-AU" sz="2400" b="0" kern="1200" dirty="0"/>
        </a:p>
      </dsp:txBody>
      <dsp:txXfrm>
        <a:off x="2623589" y="1869029"/>
        <a:ext cx="2842227" cy="289143"/>
      </dsp:txXfrm>
    </dsp:sp>
    <dsp:sp modelId="{C02AA478-15DA-455E-A517-663CC12EE897}">
      <dsp:nvSpPr>
        <dsp:cNvPr id="0" name=""/>
        <dsp:cNvSpPr/>
      </dsp:nvSpPr>
      <dsp:spPr>
        <a:xfrm>
          <a:off x="2593510" y="2791928"/>
          <a:ext cx="2496057" cy="24521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9B71D7-6E63-414C-ABCC-6AC1A8F67494}">
      <dsp:nvSpPr>
        <dsp:cNvPr id="0" name=""/>
        <dsp:cNvSpPr/>
      </dsp:nvSpPr>
      <dsp:spPr>
        <a:xfrm>
          <a:off x="2458262" y="2664472"/>
          <a:ext cx="531364" cy="53136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950AF2-E88A-4A4E-91BD-A34745E826CF}">
      <dsp:nvSpPr>
        <dsp:cNvPr id="0" name=""/>
        <dsp:cNvSpPr/>
      </dsp:nvSpPr>
      <dsp:spPr>
        <a:xfrm>
          <a:off x="3058617" y="3344540"/>
          <a:ext cx="2877982" cy="53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(03) 8628-2421</a:t>
          </a:r>
          <a:endParaRPr lang="en-AU" sz="1800" kern="1200" dirty="0"/>
        </a:p>
      </dsp:txBody>
      <dsp:txXfrm>
        <a:off x="3058617" y="3344540"/>
        <a:ext cx="2877982" cy="531364"/>
      </dsp:txXfrm>
    </dsp:sp>
    <dsp:sp modelId="{23E76899-7998-45A7-BC6A-77F2338633CD}">
      <dsp:nvSpPr>
        <dsp:cNvPr id="0" name=""/>
        <dsp:cNvSpPr/>
      </dsp:nvSpPr>
      <dsp:spPr>
        <a:xfrm>
          <a:off x="2864692" y="4054821"/>
          <a:ext cx="2842227" cy="28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www.open.edu.au</a:t>
          </a:r>
          <a:endParaRPr lang="en-AU" sz="2000" kern="1200" dirty="0"/>
        </a:p>
      </dsp:txBody>
      <dsp:txXfrm>
        <a:off x="2864692" y="4054821"/>
        <a:ext cx="2842227" cy="289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35A8F2-41BE-426B-A46C-DE59D37BEDA1}">
      <dsp:nvSpPr>
        <dsp:cNvPr id="0" name=""/>
        <dsp:cNvSpPr/>
      </dsp:nvSpPr>
      <dsp:spPr>
        <a:xfrm>
          <a:off x="2678703" y="463"/>
          <a:ext cx="4018054" cy="18093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“To assist and support OUA student with resources and services in local communities through public libraries”</a:t>
          </a:r>
          <a:endParaRPr lang="en-AU" sz="2000" kern="1200" dirty="0"/>
        </a:p>
      </dsp:txBody>
      <dsp:txXfrm>
        <a:off x="2678703" y="463"/>
        <a:ext cx="4018054" cy="1809314"/>
      </dsp:txXfrm>
    </dsp:sp>
    <dsp:sp modelId="{8E115847-5AA3-4471-A2BD-2602A99AAB09}">
      <dsp:nvSpPr>
        <dsp:cNvPr id="0" name=""/>
        <dsp:cNvSpPr/>
      </dsp:nvSpPr>
      <dsp:spPr>
        <a:xfrm>
          <a:off x="0" y="463"/>
          <a:ext cx="2678703" cy="18093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OUA Connect</a:t>
          </a:r>
          <a:endParaRPr lang="en-AU" sz="4700" kern="1200" dirty="0"/>
        </a:p>
      </dsp:txBody>
      <dsp:txXfrm>
        <a:off x="0" y="463"/>
        <a:ext cx="2678703" cy="1809314"/>
      </dsp:txXfrm>
    </dsp:sp>
    <dsp:sp modelId="{7CD9BBC0-3D02-4A3D-99FA-699099C90B13}">
      <dsp:nvSpPr>
        <dsp:cNvPr id="0" name=""/>
        <dsp:cNvSpPr/>
      </dsp:nvSpPr>
      <dsp:spPr>
        <a:xfrm>
          <a:off x="2678703" y="1990709"/>
          <a:ext cx="4018054" cy="18093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“To develop and support individual and community lifelong learning wellbeing and social inclusion”</a:t>
          </a:r>
          <a:endParaRPr lang="en-AU" sz="2000" kern="1200" dirty="0"/>
        </a:p>
      </dsp:txBody>
      <dsp:txXfrm>
        <a:off x="2678703" y="1990709"/>
        <a:ext cx="4018054" cy="1809314"/>
      </dsp:txXfrm>
    </dsp:sp>
    <dsp:sp modelId="{53076E06-99A4-4B28-BA60-3D5EDDB4DDE7}">
      <dsp:nvSpPr>
        <dsp:cNvPr id="0" name=""/>
        <dsp:cNvSpPr/>
      </dsp:nvSpPr>
      <dsp:spPr>
        <a:xfrm>
          <a:off x="0" y="1990709"/>
          <a:ext cx="2678703" cy="180931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Library Council</a:t>
          </a:r>
          <a:endParaRPr lang="en-AU" sz="4700" kern="1200" dirty="0"/>
        </a:p>
      </dsp:txBody>
      <dsp:txXfrm>
        <a:off x="0" y="1990709"/>
        <a:ext cx="2678703" cy="18093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8D438-2B8A-4275-A8E8-4F290450325A}">
      <dsp:nvSpPr>
        <dsp:cNvPr id="0" name=""/>
        <dsp:cNvSpPr/>
      </dsp:nvSpPr>
      <dsp:spPr>
        <a:xfrm>
          <a:off x="1309674" y="1195809"/>
          <a:ext cx="2452764" cy="16359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Place where OUA students can access relevant resources</a:t>
          </a:r>
          <a:endParaRPr lang="en-AU" sz="1900" kern="1200" dirty="0"/>
        </a:p>
      </dsp:txBody>
      <dsp:txXfrm>
        <a:off x="1702116" y="1195809"/>
        <a:ext cx="2060321" cy="1635993"/>
      </dsp:txXfrm>
    </dsp:sp>
    <dsp:sp modelId="{F61A1969-C4EA-40CE-9D31-D4DEA4FDA7E5}">
      <dsp:nvSpPr>
        <dsp:cNvPr id="0" name=""/>
        <dsp:cNvSpPr/>
      </dsp:nvSpPr>
      <dsp:spPr>
        <a:xfrm>
          <a:off x="1309674" y="2831802"/>
          <a:ext cx="2452764" cy="16359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with other OUA students in their community</a:t>
          </a:r>
          <a:endParaRPr lang="en-AU" sz="1900" kern="1200" dirty="0"/>
        </a:p>
      </dsp:txBody>
      <dsp:txXfrm>
        <a:off x="1702116" y="2831802"/>
        <a:ext cx="2060321" cy="1635993"/>
      </dsp:txXfrm>
    </dsp:sp>
    <dsp:sp modelId="{82D78CF4-91DA-4F58-BAF8-7EE11DDF89C6}">
      <dsp:nvSpPr>
        <dsp:cNvPr id="0" name=""/>
        <dsp:cNvSpPr/>
      </dsp:nvSpPr>
      <dsp:spPr>
        <a:xfrm>
          <a:off x="1533" y="541738"/>
          <a:ext cx="1635176" cy="1635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Promote libraries</a:t>
          </a:r>
          <a:endParaRPr lang="en-AU" sz="2500" kern="1200" dirty="0"/>
        </a:p>
      </dsp:txBody>
      <dsp:txXfrm>
        <a:off x="1533" y="541738"/>
        <a:ext cx="1635176" cy="1635176"/>
      </dsp:txXfrm>
    </dsp:sp>
    <dsp:sp modelId="{11659586-2530-4934-970F-2D0266956D38}">
      <dsp:nvSpPr>
        <dsp:cNvPr id="0" name=""/>
        <dsp:cNvSpPr/>
      </dsp:nvSpPr>
      <dsp:spPr>
        <a:xfrm>
          <a:off x="5397614" y="1195809"/>
          <a:ext cx="2452764" cy="16359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 library staff about OUA in general and support services for students</a:t>
          </a:r>
          <a:endParaRPr lang="en-AU" sz="1900" kern="1200" dirty="0"/>
        </a:p>
      </dsp:txBody>
      <dsp:txXfrm>
        <a:off x="5790056" y="1195809"/>
        <a:ext cx="2060321" cy="1635993"/>
      </dsp:txXfrm>
    </dsp:sp>
    <dsp:sp modelId="{E603070A-935C-4720-BC07-D3943CF6E5B2}">
      <dsp:nvSpPr>
        <dsp:cNvPr id="0" name=""/>
        <dsp:cNvSpPr/>
      </dsp:nvSpPr>
      <dsp:spPr>
        <a:xfrm>
          <a:off x="5397614" y="2831802"/>
          <a:ext cx="2452764" cy="16359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Enable them to better assist OUA students</a:t>
          </a:r>
          <a:endParaRPr lang="en-AU" sz="1900" kern="1200" dirty="0"/>
        </a:p>
      </dsp:txBody>
      <dsp:txXfrm>
        <a:off x="5790056" y="2831802"/>
        <a:ext cx="2060321" cy="1635993"/>
      </dsp:txXfrm>
    </dsp:sp>
    <dsp:sp modelId="{A22DDC25-B263-4C5C-AD27-FCBBEFC895CE}">
      <dsp:nvSpPr>
        <dsp:cNvPr id="0" name=""/>
        <dsp:cNvSpPr/>
      </dsp:nvSpPr>
      <dsp:spPr>
        <a:xfrm>
          <a:off x="4089473" y="541738"/>
          <a:ext cx="1635176" cy="16351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 info</a:t>
          </a:r>
          <a:endParaRPr lang="en-AU" sz="2500" kern="1200" dirty="0"/>
        </a:p>
      </dsp:txBody>
      <dsp:txXfrm>
        <a:off x="4089473" y="541738"/>
        <a:ext cx="1635176" cy="16351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98FD6-73BD-4A3B-8A37-C075BA73B130}">
      <dsp:nvSpPr>
        <dsp:cNvPr id="0" name=""/>
        <dsp:cNvSpPr/>
      </dsp:nvSpPr>
      <dsp:spPr>
        <a:xfrm rot="5400000">
          <a:off x="2755707" y="110073"/>
          <a:ext cx="1677649" cy="14595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Showcase library services </a:t>
          </a:r>
          <a:endParaRPr lang="en-AU" sz="1700" kern="1200" dirty="0"/>
        </a:p>
      </dsp:txBody>
      <dsp:txXfrm rot="5400000">
        <a:off x="2755707" y="110073"/>
        <a:ext cx="1677649" cy="1459555"/>
      </dsp:txXfrm>
    </dsp:sp>
    <dsp:sp modelId="{7908FF0E-4C44-4D30-9B8B-175F62AB4705}">
      <dsp:nvSpPr>
        <dsp:cNvPr id="0" name=""/>
        <dsp:cNvSpPr/>
      </dsp:nvSpPr>
      <dsp:spPr>
        <a:xfrm>
          <a:off x="4368599" y="336556"/>
          <a:ext cx="1872257" cy="100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55AC8-1BD8-4174-A2C4-579BE1F6061B}">
      <dsp:nvSpPr>
        <dsp:cNvPr id="0" name=""/>
        <dsp:cNvSpPr/>
      </dsp:nvSpPr>
      <dsp:spPr>
        <a:xfrm rot="5400000">
          <a:off x="1179387" y="110073"/>
          <a:ext cx="1677649" cy="14595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Local Libraries</a:t>
          </a:r>
          <a:endParaRPr lang="en-AU" sz="2200" b="1" kern="1200" dirty="0"/>
        </a:p>
      </dsp:txBody>
      <dsp:txXfrm rot="5400000">
        <a:off x="1179387" y="110073"/>
        <a:ext cx="1677649" cy="1459555"/>
      </dsp:txXfrm>
    </dsp:sp>
    <dsp:sp modelId="{01815D86-F32B-4D94-93D8-15C062B93B4E}">
      <dsp:nvSpPr>
        <dsp:cNvPr id="0" name=""/>
        <dsp:cNvSpPr/>
      </dsp:nvSpPr>
      <dsp:spPr>
        <a:xfrm rot="5400000">
          <a:off x="1964527" y="1534062"/>
          <a:ext cx="1677649" cy="14595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basic IT assistance</a:t>
          </a:r>
          <a:endParaRPr lang="en-AU" sz="1600" kern="1200" dirty="0"/>
        </a:p>
      </dsp:txBody>
      <dsp:txXfrm rot="5400000">
        <a:off x="1964527" y="1534062"/>
        <a:ext cx="1677649" cy="1459555"/>
      </dsp:txXfrm>
    </dsp:sp>
    <dsp:sp modelId="{72F61B44-6F67-4841-9BC8-E040108F0D60}">
      <dsp:nvSpPr>
        <dsp:cNvPr id="0" name=""/>
        <dsp:cNvSpPr/>
      </dsp:nvSpPr>
      <dsp:spPr>
        <a:xfrm>
          <a:off x="201317" y="1760545"/>
          <a:ext cx="1811861" cy="100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B7981-EAD9-4298-8DCF-EF5805387299}">
      <dsp:nvSpPr>
        <dsp:cNvPr id="0" name=""/>
        <dsp:cNvSpPr/>
      </dsp:nvSpPr>
      <dsp:spPr>
        <a:xfrm rot="5400000">
          <a:off x="3540847" y="1534062"/>
          <a:ext cx="1677649" cy="14595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Introduce students to study resources</a:t>
          </a:r>
          <a:endParaRPr lang="en-AU" sz="2000" kern="1200" dirty="0"/>
        </a:p>
      </dsp:txBody>
      <dsp:txXfrm rot="5400000">
        <a:off x="3540847" y="1534062"/>
        <a:ext cx="1677649" cy="1459555"/>
      </dsp:txXfrm>
    </dsp:sp>
    <dsp:sp modelId="{D94AE24F-D5F5-4DE7-AA5E-3F7D1F7DCFB0}">
      <dsp:nvSpPr>
        <dsp:cNvPr id="0" name=""/>
        <dsp:cNvSpPr/>
      </dsp:nvSpPr>
      <dsp:spPr>
        <a:xfrm rot="5400000">
          <a:off x="2755707" y="2958051"/>
          <a:ext cx="1677649" cy="14595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Hand-out of OUA services at sessions</a:t>
          </a:r>
          <a:endParaRPr lang="en-AU" sz="1600" kern="1200" dirty="0"/>
        </a:p>
      </dsp:txBody>
      <dsp:txXfrm rot="5400000">
        <a:off x="2755707" y="2958051"/>
        <a:ext cx="1677649" cy="1459555"/>
      </dsp:txXfrm>
    </dsp:sp>
    <dsp:sp modelId="{2CC38902-7258-4D44-83A4-555FE098EE12}">
      <dsp:nvSpPr>
        <dsp:cNvPr id="0" name=""/>
        <dsp:cNvSpPr/>
      </dsp:nvSpPr>
      <dsp:spPr>
        <a:xfrm>
          <a:off x="4368599" y="3184534"/>
          <a:ext cx="1872257" cy="100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4EF70-A632-464F-A451-C79811A95579}">
      <dsp:nvSpPr>
        <dsp:cNvPr id="0" name=""/>
        <dsp:cNvSpPr/>
      </dsp:nvSpPr>
      <dsp:spPr>
        <a:xfrm rot="5400000">
          <a:off x="1194755" y="2957694"/>
          <a:ext cx="1646915" cy="14602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 student feedback </a:t>
          </a:r>
          <a:endParaRPr lang="en-AU" sz="2100" kern="1200" dirty="0"/>
        </a:p>
      </dsp:txBody>
      <dsp:txXfrm rot="5400000">
        <a:off x="1194755" y="2957694"/>
        <a:ext cx="1646915" cy="14602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FDF70D-D084-4678-B8F1-85E63B6750A6}">
      <dsp:nvSpPr>
        <dsp:cNvPr id="0" name=""/>
        <dsp:cNvSpPr/>
      </dsp:nvSpPr>
      <dsp:spPr>
        <a:xfrm rot="5400000">
          <a:off x="2763862" y="108163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Provide training &amp; on-going support</a:t>
          </a:r>
          <a:endParaRPr lang="en-AU" sz="1500" kern="1200" dirty="0"/>
        </a:p>
      </dsp:txBody>
      <dsp:txXfrm rot="5400000">
        <a:off x="2763862" y="108163"/>
        <a:ext cx="1658081" cy="1442531"/>
      </dsp:txXfrm>
    </dsp:sp>
    <dsp:sp modelId="{3381B43B-7B7B-4DCE-891F-A59916106609}">
      <dsp:nvSpPr>
        <dsp:cNvPr id="0" name=""/>
        <dsp:cNvSpPr/>
      </dsp:nvSpPr>
      <dsp:spPr>
        <a:xfrm>
          <a:off x="4357942" y="332004"/>
          <a:ext cx="1850419" cy="9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738FD-7E5A-45C7-B11A-AF0BBBA5ADC0}">
      <dsp:nvSpPr>
        <dsp:cNvPr id="0" name=""/>
        <dsp:cNvSpPr/>
      </dsp:nvSpPr>
      <dsp:spPr>
        <a:xfrm rot="5400000">
          <a:off x="1205929" y="108163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OUA</a:t>
          </a:r>
          <a:endParaRPr lang="en-AU" sz="2800" kern="1200" dirty="0"/>
        </a:p>
      </dsp:txBody>
      <dsp:txXfrm rot="5400000">
        <a:off x="1205929" y="108163"/>
        <a:ext cx="1658081" cy="1442531"/>
      </dsp:txXfrm>
    </dsp:sp>
    <dsp:sp modelId="{FE17A797-E65B-4586-BC11-02D71D4A697E}">
      <dsp:nvSpPr>
        <dsp:cNvPr id="0" name=""/>
        <dsp:cNvSpPr/>
      </dsp:nvSpPr>
      <dsp:spPr>
        <a:xfrm rot="5400000">
          <a:off x="1981911" y="1515542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Tele-conference each study period</a:t>
          </a:r>
          <a:endParaRPr lang="en-AU" sz="1500" kern="1200" dirty="0"/>
        </a:p>
      </dsp:txBody>
      <dsp:txXfrm rot="5400000">
        <a:off x="1981911" y="1515542"/>
        <a:ext cx="1658081" cy="1442531"/>
      </dsp:txXfrm>
    </dsp:sp>
    <dsp:sp modelId="{9F53D93A-126F-4DDD-B175-2D39A5DE914C}">
      <dsp:nvSpPr>
        <dsp:cNvPr id="0" name=""/>
        <dsp:cNvSpPr/>
      </dsp:nvSpPr>
      <dsp:spPr>
        <a:xfrm>
          <a:off x="239267" y="1739383"/>
          <a:ext cx="1790728" cy="9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5D17-1003-4B51-8D7C-D7D1855DDD25}">
      <dsp:nvSpPr>
        <dsp:cNvPr id="0" name=""/>
        <dsp:cNvSpPr/>
      </dsp:nvSpPr>
      <dsp:spPr>
        <a:xfrm rot="5400000">
          <a:off x="3539844" y="1515542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Supply of current OUA resources</a:t>
          </a:r>
          <a:endParaRPr lang="en-AU" sz="1900" kern="1200" dirty="0"/>
        </a:p>
      </dsp:txBody>
      <dsp:txXfrm rot="5400000">
        <a:off x="3539844" y="1515542"/>
        <a:ext cx="1658081" cy="1442531"/>
      </dsp:txXfrm>
    </dsp:sp>
    <dsp:sp modelId="{603D6FE2-8023-4EC4-A0AF-D3F3C195D065}">
      <dsp:nvSpPr>
        <dsp:cNvPr id="0" name=""/>
        <dsp:cNvSpPr/>
      </dsp:nvSpPr>
      <dsp:spPr>
        <a:xfrm rot="5400000">
          <a:off x="2763862" y="2922922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Evaluate and report on outcomes</a:t>
          </a:r>
          <a:endParaRPr lang="en-AU" sz="1500" kern="1200" dirty="0"/>
        </a:p>
      </dsp:txBody>
      <dsp:txXfrm rot="5400000">
        <a:off x="2763862" y="2922922"/>
        <a:ext cx="1658081" cy="1442531"/>
      </dsp:txXfrm>
    </dsp:sp>
    <dsp:sp modelId="{8A60490C-D45E-4B24-BCA9-E98163BA1620}">
      <dsp:nvSpPr>
        <dsp:cNvPr id="0" name=""/>
        <dsp:cNvSpPr/>
      </dsp:nvSpPr>
      <dsp:spPr>
        <a:xfrm>
          <a:off x="4357942" y="3146763"/>
          <a:ext cx="1850419" cy="9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A19B6-2EA9-4C1D-A13D-CA67B9A08753}">
      <dsp:nvSpPr>
        <dsp:cNvPr id="0" name=""/>
        <dsp:cNvSpPr/>
      </dsp:nvSpPr>
      <dsp:spPr>
        <a:xfrm rot="5400000">
          <a:off x="1205929" y="2922922"/>
          <a:ext cx="1658081" cy="144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Promote library sessions </a:t>
          </a:r>
          <a:endParaRPr lang="en-AU" sz="2200" kern="1200" dirty="0"/>
        </a:p>
      </dsp:txBody>
      <dsp:txXfrm rot="5400000">
        <a:off x="1205929" y="2922922"/>
        <a:ext cx="1658081" cy="14425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6EEA2-B53E-4B98-8619-5388EACC66C8}">
      <dsp:nvSpPr>
        <dsp:cNvPr id="0" name=""/>
        <dsp:cNvSpPr/>
      </dsp:nvSpPr>
      <dsp:spPr>
        <a:xfrm>
          <a:off x="0" y="0"/>
          <a:ext cx="5694599" cy="11300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2 NSW Councils</a:t>
          </a:r>
          <a:endParaRPr lang="en-AU" sz="5200" kern="1200" dirty="0"/>
        </a:p>
      </dsp:txBody>
      <dsp:txXfrm>
        <a:off x="0" y="0"/>
        <a:ext cx="5694599" cy="1130067"/>
      </dsp:txXfrm>
    </dsp:sp>
    <dsp:sp modelId="{1DF980B5-B77C-4850-B514-C3DE0F343896}">
      <dsp:nvSpPr>
        <dsp:cNvPr id="0" name=""/>
        <dsp:cNvSpPr/>
      </dsp:nvSpPr>
      <dsp:spPr>
        <a:xfrm>
          <a:off x="2780" y="1130067"/>
          <a:ext cx="1896345" cy="23731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4</a:t>
          </a:r>
          <a:r>
            <a:rPr lang="en-US" sz="4100" b="1" kern="1200" dirty="0" smtClean="0"/>
            <a:t/>
          </a:r>
          <a:br>
            <a:rPr lang="en-US" sz="4100" b="1" kern="1200" dirty="0" smtClean="0"/>
          </a:br>
          <a:r>
            <a:rPr lang="en-US" sz="3200" b="1" kern="1200" dirty="0" smtClean="0"/>
            <a:t>libraries</a:t>
          </a:r>
          <a:endParaRPr lang="en-AU" sz="3200" b="1" kern="1200" dirty="0"/>
        </a:p>
      </dsp:txBody>
      <dsp:txXfrm>
        <a:off x="2780" y="1130067"/>
        <a:ext cx="1896345" cy="2373141"/>
      </dsp:txXfrm>
    </dsp:sp>
    <dsp:sp modelId="{115F19F0-D892-442D-8B18-B34FEA1C8DCA}">
      <dsp:nvSpPr>
        <dsp:cNvPr id="0" name=""/>
        <dsp:cNvSpPr/>
      </dsp:nvSpPr>
      <dsp:spPr>
        <a:xfrm>
          <a:off x="1899126" y="1130067"/>
          <a:ext cx="1896345" cy="23731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1 </a:t>
          </a:r>
          <a:r>
            <a:rPr lang="en-US" sz="3200" b="1" kern="1200" dirty="0" smtClean="0"/>
            <a:t>training session</a:t>
          </a:r>
          <a:endParaRPr lang="en-AU" sz="3200" b="1" kern="1200" dirty="0"/>
        </a:p>
      </dsp:txBody>
      <dsp:txXfrm>
        <a:off x="1899126" y="1130067"/>
        <a:ext cx="1896345" cy="2373141"/>
      </dsp:txXfrm>
    </dsp:sp>
    <dsp:sp modelId="{16E949E4-489E-4547-B380-F25D57659A41}">
      <dsp:nvSpPr>
        <dsp:cNvPr id="0" name=""/>
        <dsp:cNvSpPr/>
      </dsp:nvSpPr>
      <dsp:spPr>
        <a:xfrm>
          <a:off x="3795472" y="1130067"/>
          <a:ext cx="1896345" cy="23731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6000" b="1" kern="1200" dirty="0" smtClean="0"/>
            <a:t>2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types of sessions</a:t>
          </a:r>
          <a:endParaRPr lang="en-AU" sz="3200" b="1" kern="1200" dirty="0"/>
        </a:p>
      </dsp:txBody>
      <dsp:txXfrm>
        <a:off x="3795472" y="1130067"/>
        <a:ext cx="1896345" cy="2373141"/>
      </dsp:txXfrm>
    </dsp:sp>
    <dsp:sp modelId="{3A74DED4-A016-49E6-8CD5-02D0ACEE3D72}">
      <dsp:nvSpPr>
        <dsp:cNvPr id="0" name=""/>
        <dsp:cNvSpPr/>
      </dsp:nvSpPr>
      <dsp:spPr>
        <a:xfrm>
          <a:off x="0" y="3503209"/>
          <a:ext cx="5694599" cy="2636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5B1B56-36B3-4B7E-98C2-76E399CFEB07}">
      <dsp:nvSpPr>
        <dsp:cNvPr id="0" name=""/>
        <dsp:cNvSpPr/>
      </dsp:nvSpPr>
      <dsp:spPr>
        <a:xfrm>
          <a:off x="1369" y="0"/>
          <a:ext cx="6094601" cy="1274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 Library resources/services</a:t>
          </a:r>
        </a:p>
      </dsp:txBody>
      <dsp:txXfrm>
        <a:off x="1369" y="0"/>
        <a:ext cx="6094601" cy="1274224"/>
      </dsp:txXfrm>
    </dsp:sp>
    <dsp:sp modelId="{0F4755DF-2729-459E-9A2E-3D8B7090ABD2}">
      <dsp:nvSpPr>
        <dsp:cNvPr id="0" name=""/>
        <dsp:cNvSpPr/>
      </dsp:nvSpPr>
      <dsp:spPr>
        <a:xfrm>
          <a:off x="699" y="1383237"/>
          <a:ext cx="3981182" cy="1285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2. Meet other students</a:t>
          </a:r>
          <a:endParaRPr lang="en-AU" sz="3400" kern="1200" dirty="0"/>
        </a:p>
      </dsp:txBody>
      <dsp:txXfrm>
        <a:off x="699" y="1383237"/>
        <a:ext cx="3981182" cy="1285874"/>
      </dsp:txXfrm>
    </dsp:sp>
    <dsp:sp modelId="{25DAFD31-60F9-494B-AF79-A5975D2FF6E2}">
      <dsp:nvSpPr>
        <dsp:cNvPr id="0" name=""/>
        <dsp:cNvSpPr/>
      </dsp:nvSpPr>
      <dsp:spPr>
        <a:xfrm>
          <a:off x="699" y="2777125"/>
          <a:ext cx="1949648" cy="1285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7.5 rating recommend</a:t>
          </a:r>
          <a:endParaRPr lang="en-AU" sz="2600" kern="1200" dirty="0"/>
        </a:p>
      </dsp:txBody>
      <dsp:txXfrm>
        <a:off x="699" y="2777125"/>
        <a:ext cx="1949648" cy="1285874"/>
      </dsp:txXfrm>
    </dsp:sp>
    <dsp:sp modelId="{42833A10-27B8-4E7F-82E0-B452009B68F7}">
      <dsp:nvSpPr>
        <dsp:cNvPr id="0" name=""/>
        <dsp:cNvSpPr/>
      </dsp:nvSpPr>
      <dsp:spPr>
        <a:xfrm>
          <a:off x="2032233" y="2777125"/>
          <a:ext cx="1949648" cy="1285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70%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come back</a:t>
          </a:r>
          <a:endParaRPr lang="en-AU" sz="2600" kern="1200" dirty="0"/>
        </a:p>
      </dsp:txBody>
      <dsp:txXfrm>
        <a:off x="2032233" y="2777125"/>
        <a:ext cx="1949648" cy="1285874"/>
      </dsp:txXfrm>
    </dsp:sp>
    <dsp:sp modelId="{B1D744F8-BC4A-42FB-9B17-9EB5ECD59299}">
      <dsp:nvSpPr>
        <dsp:cNvPr id="0" name=""/>
        <dsp:cNvSpPr/>
      </dsp:nvSpPr>
      <dsp:spPr>
        <a:xfrm>
          <a:off x="4145652" y="1383237"/>
          <a:ext cx="1949648" cy="1285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85% helpful</a:t>
          </a:r>
          <a:endParaRPr lang="en-AU" sz="3400" kern="1200" dirty="0"/>
        </a:p>
      </dsp:txBody>
      <dsp:txXfrm>
        <a:off x="4145652" y="1383237"/>
        <a:ext cx="1949648" cy="1285874"/>
      </dsp:txXfrm>
    </dsp:sp>
    <dsp:sp modelId="{C4F2B876-3336-4FF0-8C1D-253090491E58}">
      <dsp:nvSpPr>
        <dsp:cNvPr id="0" name=""/>
        <dsp:cNvSpPr/>
      </dsp:nvSpPr>
      <dsp:spPr>
        <a:xfrm>
          <a:off x="4145652" y="2777125"/>
          <a:ext cx="1949648" cy="1285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5% of total cohort</a:t>
          </a:r>
          <a:endParaRPr lang="en-AU" sz="2600" kern="1200" dirty="0"/>
        </a:p>
      </dsp:txBody>
      <dsp:txXfrm>
        <a:off x="4145652" y="2777125"/>
        <a:ext cx="1949648" cy="12858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5B180-4B09-4243-AF65-62B89AB941A0}">
      <dsp:nvSpPr>
        <dsp:cNvPr id="0" name=""/>
        <dsp:cNvSpPr/>
      </dsp:nvSpPr>
      <dsp:spPr>
        <a:xfrm rot="5400000">
          <a:off x="3755485" y="118179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New students</a:t>
          </a:r>
          <a:endParaRPr lang="en-AU" sz="1900" b="1" kern="1200" dirty="0"/>
        </a:p>
      </dsp:txBody>
      <dsp:txXfrm rot="5400000">
        <a:off x="3755485" y="118179"/>
        <a:ext cx="1774496" cy="1543812"/>
      </dsp:txXfrm>
    </dsp:sp>
    <dsp:sp modelId="{7D0ACDD9-5ADF-4266-B86B-6D9DB352B375}">
      <dsp:nvSpPr>
        <dsp:cNvPr id="0" name=""/>
        <dsp:cNvSpPr/>
      </dsp:nvSpPr>
      <dsp:spPr>
        <a:xfrm>
          <a:off x="5461486" y="357736"/>
          <a:ext cx="1980338" cy="10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Additional promotion of session</a:t>
          </a:r>
          <a:endParaRPr lang="en-AU" sz="1800" kern="1200" dirty="0"/>
        </a:p>
      </dsp:txBody>
      <dsp:txXfrm>
        <a:off x="5461486" y="357736"/>
        <a:ext cx="1980338" cy="1064698"/>
      </dsp:txXfrm>
    </dsp:sp>
    <dsp:sp modelId="{4EE34620-F311-4491-B670-8286F9EB3C7D}">
      <dsp:nvSpPr>
        <dsp:cNvPr id="0" name=""/>
        <dsp:cNvSpPr/>
      </dsp:nvSpPr>
      <dsp:spPr>
        <a:xfrm rot="5400000">
          <a:off x="2088167" y="118179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Welcome to  your library session</a:t>
          </a:r>
          <a:endParaRPr lang="en-AU" sz="2100" b="1" kern="1200" dirty="0"/>
        </a:p>
      </dsp:txBody>
      <dsp:txXfrm rot="5400000">
        <a:off x="2088167" y="118179"/>
        <a:ext cx="1774496" cy="1543812"/>
      </dsp:txXfrm>
    </dsp:sp>
    <dsp:sp modelId="{F810D1F6-0269-4086-BEF6-9A02B2E31B96}">
      <dsp:nvSpPr>
        <dsp:cNvPr id="0" name=""/>
        <dsp:cNvSpPr/>
      </dsp:nvSpPr>
      <dsp:spPr>
        <a:xfrm rot="5400000">
          <a:off x="2918632" y="1624371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What your library offers</a:t>
          </a:r>
          <a:endParaRPr lang="en-AU" sz="1900" b="1" kern="1200" dirty="0"/>
        </a:p>
      </dsp:txBody>
      <dsp:txXfrm rot="5400000">
        <a:off x="2918632" y="1624371"/>
        <a:ext cx="1774496" cy="1543812"/>
      </dsp:txXfrm>
    </dsp:sp>
    <dsp:sp modelId="{7A2658A9-A435-45FF-94F8-0EE0072EED89}">
      <dsp:nvSpPr>
        <dsp:cNvPr id="0" name=""/>
        <dsp:cNvSpPr/>
      </dsp:nvSpPr>
      <dsp:spPr>
        <a:xfrm>
          <a:off x="1053636" y="1863928"/>
          <a:ext cx="1916456" cy="10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Recommended action plan</a:t>
          </a:r>
          <a:endParaRPr lang="en-AU" sz="1800" b="1" kern="1200" dirty="0"/>
        </a:p>
      </dsp:txBody>
      <dsp:txXfrm>
        <a:off x="1053636" y="1863928"/>
        <a:ext cx="1916456" cy="1064698"/>
      </dsp:txXfrm>
    </dsp:sp>
    <dsp:sp modelId="{DD1D3F8E-7AB6-4181-AC95-DDB9A28F2B07}">
      <dsp:nvSpPr>
        <dsp:cNvPr id="0" name=""/>
        <dsp:cNvSpPr/>
      </dsp:nvSpPr>
      <dsp:spPr>
        <a:xfrm rot="5400000">
          <a:off x="4585949" y="1624371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Library tour</a:t>
          </a:r>
          <a:endParaRPr lang="en-AU" sz="3000" kern="1200" dirty="0"/>
        </a:p>
      </dsp:txBody>
      <dsp:txXfrm rot="5400000">
        <a:off x="4585949" y="1624371"/>
        <a:ext cx="1774496" cy="1543812"/>
      </dsp:txXfrm>
    </dsp:sp>
    <dsp:sp modelId="{B4A59A0D-CD64-4A2B-B9A3-E4827A32D804}">
      <dsp:nvSpPr>
        <dsp:cNvPr id="0" name=""/>
        <dsp:cNvSpPr/>
      </dsp:nvSpPr>
      <dsp:spPr>
        <a:xfrm rot="5400000">
          <a:off x="3718309" y="3130564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Survey monkey</a:t>
          </a:r>
          <a:endParaRPr lang="en-AU" sz="1900" b="1" kern="1200" dirty="0"/>
        </a:p>
      </dsp:txBody>
      <dsp:txXfrm rot="5400000">
        <a:off x="3718309" y="3130564"/>
        <a:ext cx="1774496" cy="1543812"/>
      </dsp:txXfrm>
    </dsp:sp>
    <dsp:sp modelId="{D548403E-9A4C-4D01-A615-974D7AAE0724}">
      <dsp:nvSpPr>
        <dsp:cNvPr id="0" name=""/>
        <dsp:cNvSpPr/>
      </dsp:nvSpPr>
      <dsp:spPr>
        <a:xfrm>
          <a:off x="5349958" y="3370121"/>
          <a:ext cx="2129042" cy="10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Tea/Coffee/Biscuits</a:t>
          </a:r>
          <a:endParaRPr lang="en-AU" sz="1800" kern="1200" dirty="0"/>
        </a:p>
      </dsp:txBody>
      <dsp:txXfrm>
        <a:off x="5349958" y="3370121"/>
        <a:ext cx="2129042" cy="1064698"/>
      </dsp:txXfrm>
    </dsp:sp>
    <dsp:sp modelId="{99195E02-6E3C-46CD-AF78-C88346E9ED22}">
      <dsp:nvSpPr>
        <dsp:cNvPr id="0" name=""/>
        <dsp:cNvSpPr/>
      </dsp:nvSpPr>
      <dsp:spPr>
        <a:xfrm rot="5400000">
          <a:off x="2050992" y="3130564"/>
          <a:ext cx="1774496" cy="154381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Feedback forms</a:t>
          </a:r>
          <a:endParaRPr lang="en-AU" sz="2100" kern="1200" dirty="0"/>
        </a:p>
      </dsp:txBody>
      <dsp:txXfrm rot="5400000">
        <a:off x="2050992" y="3130564"/>
        <a:ext cx="1774496" cy="15438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0E331-CECE-489C-8DB2-A72118374074}">
      <dsp:nvSpPr>
        <dsp:cNvPr id="0" name=""/>
        <dsp:cNvSpPr/>
      </dsp:nvSpPr>
      <dsp:spPr>
        <a:xfrm>
          <a:off x="-4630257" y="-709869"/>
          <a:ext cx="5515488" cy="5515488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6BEC3-CF0D-4B14-8D4F-E362F2EC2770}">
      <dsp:nvSpPr>
        <dsp:cNvPr id="0" name=""/>
        <dsp:cNvSpPr/>
      </dsp:nvSpPr>
      <dsp:spPr>
        <a:xfrm>
          <a:off x="569323" y="409575"/>
          <a:ext cx="7439488" cy="819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20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OUA Connect across Australia</a:t>
          </a:r>
          <a:endParaRPr lang="en-AU" sz="3800" kern="1200" dirty="0"/>
        </a:p>
      </dsp:txBody>
      <dsp:txXfrm>
        <a:off x="569323" y="409575"/>
        <a:ext cx="7439488" cy="819150"/>
      </dsp:txXfrm>
    </dsp:sp>
    <dsp:sp modelId="{537DD469-F208-4190-B32E-B7A98EBA4C98}">
      <dsp:nvSpPr>
        <dsp:cNvPr id="0" name=""/>
        <dsp:cNvSpPr/>
      </dsp:nvSpPr>
      <dsp:spPr>
        <a:xfrm>
          <a:off x="57354" y="307181"/>
          <a:ext cx="1023937" cy="1023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3B92E-4BF4-4B9C-8D45-879AEA417F40}">
      <dsp:nvSpPr>
        <dsp:cNvPr id="0" name=""/>
        <dsp:cNvSpPr/>
      </dsp:nvSpPr>
      <dsp:spPr>
        <a:xfrm>
          <a:off x="867084" y="1638300"/>
          <a:ext cx="7141727" cy="819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20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OUA Connect with Open 2 Study</a:t>
          </a:r>
          <a:endParaRPr lang="en-AU" sz="3800" kern="1200" dirty="0"/>
        </a:p>
      </dsp:txBody>
      <dsp:txXfrm>
        <a:off x="867084" y="1638300"/>
        <a:ext cx="7141727" cy="819150"/>
      </dsp:txXfrm>
    </dsp:sp>
    <dsp:sp modelId="{B50D2CF5-492F-40D9-A414-792B8E732247}">
      <dsp:nvSpPr>
        <dsp:cNvPr id="0" name=""/>
        <dsp:cNvSpPr/>
      </dsp:nvSpPr>
      <dsp:spPr>
        <a:xfrm>
          <a:off x="355115" y="1535906"/>
          <a:ext cx="1023937" cy="1023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C5D40-9A5B-4CE7-91BE-B1E6190A48B9}">
      <dsp:nvSpPr>
        <dsp:cNvPr id="0" name=""/>
        <dsp:cNvSpPr/>
      </dsp:nvSpPr>
      <dsp:spPr>
        <a:xfrm>
          <a:off x="569323" y="2867025"/>
          <a:ext cx="7439488" cy="8191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20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areas with high #’s OUA students</a:t>
          </a:r>
          <a:endParaRPr lang="en-AU" sz="3800" kern="1200" dirty="0"/>
        </a:p>
      </dsp:txBody>
      <dsp:txXfrm>
        <a:off x="569323" y="2867025"/>
        <a:ext cx="7439488" cy="819150"/>
      </dsp:txXfrm>
    </dsp:sp>
    <dsp:sp modelId="{2E07D0E0-0339-4948-AA01-834659305AB2}">
      <dsp:nvSpPr>
        <dsp:cNvPr id="0" name=""/>
        <dsp:cNvSpPr/>
      </dsp:nvSpPr>
      <dsp:spPr>
        <a:xfrm>
          <a:off x="57354" y="2764631"/>
          <a:ext cx="1023937" cy="1023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C724-7476-5B49-890B-F01B5A5CB57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DAC4-70C8-AD42-8834-A00893ED6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9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FB7D-D174-4D82-B5F8-BFDCF9ED35CF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CAA4-5F3B-4D4E-8C31-DB9ED6BEF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0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CFCDB-C5C4-44B8-AE1C-0A76C8B1512A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636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Since</a:t>
            </a:r>
            <a:r>
              <a:rPr lang="en-US" baseline="0" dirty="0" smtClean="0"/>
              <a:t> Feb 2013 until now…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Welcome to your library session is the most</a:t>
            </a:r>
            <a:r>
              <a:rPr lang="en-US" baseline="0" dirty="0" smtClean="0"/>
              <a:t> attended type of session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While we send </a:t>
            </a:r>
            <a:r>
              <a:rPr lang="en-US" baseline="0" dirty="0" err="1" smtClean="0"/>
              <a:t>comms</a:t>
            </a:r>
            <a:r>
              <a:rPr lang="en-US" baseline="0" dirty="0" smtClean="0"/>
              <a:t> to all enrolled students based on library council postcodes, it is recommended for new students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few libraries have also extended their sessions to distance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and high school students.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4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92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6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Assists us with having more help on the frontline with marginal students who need</a:t>
            </a:r>
            <a:r>
              <a:rPr lang="en-US" baseline="0" dirty="0" smtClean="0"/>
              <a:t> it most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Piloting our own version of MOOCS, Open 2 Study to launch in 2015 – assisting students in this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Mapping software identifying consistently large numbers of OUA students studying by postcodes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“Together we are stronger”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139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96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Leading provider of online access</a:t>
            </a:r>
            <a:r>
              <a:rPr lang="en-US" baseline="0" dirty="0" smtClean="0"/>
              <a:t> to tertiary education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a university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Began 1993</a:t>
            </a:r>
          </a:p>
          <a:p>
            <a:r>
              <a:rPr lang="en-US" baseline="0" dirty="0" smtClean="0"/>
              <a:t>- Owned by seven Australian universities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Offer courses from 20 leading Australian unis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 180 courses and 1700 individual units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7 areas of study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Offer preparatory units to postgraduate qualifications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21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dirty="0" smtClean="0">
                <a:cs typeface="Arial" pitchFamily="34" charset="0"/>
              </a:rPr>
              <a:t>OUA students are typically “non-traditional” cohorts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dirty="0" smtClean="0">
                <a:cs typeface="Arial" pitchFamily="34" charset="0"/>
              </a:rPr>
              <a:t>OUA students have multiple responsibilities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dirty="0" smtClean="0">
                <a:cs typeface="Arial" pitchFamily="34" charset="0"/>
              </a:rPr>
              <a:t>Often</a:t>
            </a:r>
            <a:r>
              <a:rPr lang="en-US" sz="1200" baseline="0" dirty="0" smtClean="0">
                <a:cs typeface="Arial" pitchFamily="34" charset="0"/>
              </a:rPr>
              <a:t> with little prior educational experience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baseline="0" dirty="0" smtClean="0">
                <a:cs typeface="Arial" pitchFamily="34" charset="0"/>
              </a:rPr>
              <a:t>Combined with lack of time, money or both</a:t>
            </a:r>
            <a:endParaRPr lang="en-US" sz="1200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cs typeface="Arial" pitchFamily="34" charset="0"/>
              </a:rPr>
              <a:t>-  Relatively few come straight from school to study with OUA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cs typeface="Arial" pitchFamily="34" charset="0"/>
              </a:rPr>
              <a:t>-  Mostly mature-age (&gt;21), in paid employment and/or caring for children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cs typeface="Arial" pitchFamily="34" charset="0"/>
              </a:rPr>
              <a:t>-  Around half of OUA students are first in family to come to university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81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On-going challenges</a:t>
            </a:r>
            <a:r>
              <a:rPr lang="en-US" baseline="0" dirty="0" smtClean="0"/>
              <a:t> and questions of quality online student engagement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93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Birth of</a:t>
            </a:r>
            <a:r>
              <a:rPr lang="en-US" baseline="0" dirty="0" smtClean="0"/>
              <a:t> the OUA Connect library program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66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50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45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OUA Connect library program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Promoted 4 local libraries in NSW (</a:t>
            </a:r>
            <a:r>
              <a:rPr lang="en-US" sz="2400" dirty="0" err="1" smtClean="0"/>
              <a:t>Wyong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Shellharbour</a:t>
            </a:r>
            <a:r>
              <a:rPr lang="en-US" sz="2400" dirty="0" smtClean="0"/>
              <a:t>) as places where OUA students could: </a:t>
            </a:r>
          </a:p>
          <a:p>
            <a:pPr lvl="1"/>
            <a:r>
              <a:rPr lang="en-US" sz="2400" dirty="0" smtClean="0"/>
              <a:t>Find out about the library resources which can assist them with their studies and how to access them</a:t>
            </a:r>
          </a:p>
          <a:p>
            <a:pPr lvl="1"/>
            <a:r>
              <a:rPr lang="en-US" sz="2400" dirty="0" smtClean="0"/>
              <a:t>network with other OUA students </a:t>
            </a:r>
          </a:p>
          <a:p>
            <a:r>
              <a:rPr lang="en-US" sz="2400" dirty="0" smtClean="0"/>
              <a:t>OUA delivered a training session and provided information about OUA, its study patterns and support services, to library staff</a:t>
            </a:r>
          </a:p>
          <a:p>
            <a:r>
              <a:rPr lang="en-US" sz="2400" dirty="0" smtClean="0"/>
              <a:t>Libraries ran weekly drop in sessions for OUA (and other online students) in their local communities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37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20 students attended – 5% of total student cohort living within library regions attended at least one session (20 students out of 400)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Weekly evaluation positive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85% found library</a:t>
            </a:r>
            <a:r>
              <a:rPr lang="en-US" baseline="0" dirty="0" smtClean="0"/>
              <a:t> session helpful and increased their confidence in studying online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7.5</a:t>
            </a:r>
            <a:r>
              <a:rPr lang="en-US" baseline="0" dirty="0" smtClean="0"/>
              <a:t> out of 10 score rating for recommending OUA Connect library sessions to other students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70% would continue attending sessions next study period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CAA4-5F3B-4D4E-8C31-DB9ED6BEF1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63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8950" y="1532899"/>
            <a:ext cx="5487988" cy="714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98950" y="2341798"/>
            <a:ext cx="5487988" cy="714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add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38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2041"/>
            <a:ext cx="7845097" cy="5869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355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131" y="1049405"/>
            <a:ext cx="7845097" cy="4904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1C75B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3396" y="1998621"/>
            <a:ext cx="7845425" cy="3074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C75B0"/>
              </a:buClr>
              <a:buSzTx/>
              <a:buFont typeface="Arial"/>
              <a:buChar char="•"/>
              <a:tabLst/>
              <a:defRPr sz="1800" baseline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C75B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C75B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C75B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47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676402"/>
            <a:ext cx="8064500" cy="4096375"/>
          </a:xfrm>
          <a:prstGeom prst="rect">
            <a:avLst/>
          </a:prstGeom>
        </p:spPr>
        <p:txBody>
          <a:bodyPr/>
          <a:lstStyle>
            <a:lvl1pPr>
              <a:buClr>
                <a:srgbClr val="1C75B0"/>
              </a:buClr>
              <a:defRPr sz="1800" b="0" i="0">
                <a:solidFill>
                  <a:srgbClr val="404040"/>
                </a:solidFill>
                <a:latin typeface="Tahoma"/>
                <a:cs typeface="Tahoma"/>
              </a:defRPr>
            </a:lvl1pPr>
            <a:lvl2pPr>
              <a:buClr>
                <a:srgbClr val="1C75B0"/>
              </a:buClr>
              <a:defRPr sz="1800" b="0" i="0">
                <a:solidFill>
                  <a:srgbClr val="404040"/>
                </a:solidFill>
                <a:latin typeface="Tahoma"/>
                <a:cs typeface="Tahoma"/>
              </a:defRPr>
            </a:lvl2pPr>
            <a:lvl3pPr>
              <a:buClr>
                <a:srgbClr val="1C75B0"/>
              </a:buClr>
              <a:defRPr sz="1800" b="0" i="0">
                <a:solidFill>
                  <a:srgbClr val="404040"/>
                </a:solidFill>
                <a:latin typeface="Tahoma"/>
                <a:cs typeface="Tahoma"/>
              </a:defRPr>
            </a:lvl3pPr>
            <a:lvl4pPr>
              <a:buClr>
                <a:srgbClr val="1C75B0"/>
              </a:buClr>
              <a:defRPr sz="1800" b="0" i="0">
                <a:solidFill>
                  <a:srgbClr val="404040"/>
                </a:solidFill>
                <a:latin typeface="Tahoma"/>
                <a:cs typeface="Tahoma"/>
              </a:defRPr>
            </a:lvl4pPr>
            <a:lvl5pPr>
              <a:buClr>
                <a:srgbClr val="1C75B0"/>
              </a:buClr>
              <a:defRPr sz="1800" b="0" i="0">
                <a:solidFill>
                  <a:srgbClr val="40404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2041"/>
            <a:ext cx="7845097" cy="5869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55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4131" y="1049405"/>
            <a:ext cx="7845097" cy="4904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1C75B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81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7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Lockup_Landscape_Powerpoin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833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49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Lockup_Landscape_Powerpoint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833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5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" y="232686"/>
            <a:ext cx="9144000" cy="176910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>
                <a:latin typeface="Arial" charset="0"/>
                <a:cs typeface="Arial" charset="0"/>
              </a:rPr>
              <a:t>Enhancing online </a:t>
            </a:r>
            <a:r>
              <a:rPr lang="en-US" sz="4000" dirty="0" smtClean="0">
                <a:latin typeface="Arial" charset="0"/>
                <a:cs typeface="Arial" charset="0"/>
              </a:rPr>
              <a:t>learning: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cs typeface="Arial" charset="0"/>
              </a:rPr>
              <a:t>Promoting </a:t>
            </a:r>
            <a:r>
              <a:rPr lang="en-US" sz="2500" dirty="0">
                <a:latin typeface="Arial" charset="0"/>
                <a:cs typeface="Arial" charset="0"/>
              </a:rPr>
              <a:t>student engagement through partnership </a:t>
            </a:r>
            <a:r>
              <a:rPr lang="en-US" sz="2500" dirty="0" smtClean="0">
                <a:latin typeface="Arial" charset="0"/>
                <a:cs typeface="Arial" charset="0"/>
              </a:rPr>
              <a:t>with</a:t>
            </a:r>
            <a:br>
              <a:rPr lang="en-US" sz="2500" dirty="0" smtClean="0">
                <a:latin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cs typeface="Arial" charset="0"/>
              </a:rPr>
              <a:t>local libraries</a:t>
            </a:r>
            <a:r>
              <a:rPr lang="en-US" sz="3000" b="1" i="1" dirty="0"/>
              <a:t/>
            </a:r>
            <a:br>
              <a:rPr lang="en-US" sz="3000" b="1" i="1" dirty="0"/>
            </a:b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41157"/>
            <a:ext cx="91439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550" y="4831492"/>
            <a:ext cx="85014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Presenters</a:t>
            </a:r>
            <a:r>
              <a:rPr lang="en-US" sz="2000" dirty="0"/>
              <a:t>:</a:t>
            </a:r>
            <a:r>
              <a:rPr lang="en-US" sz="2000" b="1" dirty="0"/>
              <a:t>	</a:t>
            </a:r>
            <a:r>
              <a:rPr lang="en-US" sz="2000" b="1" dirty="0" smtClean="0"/>
              <a:t>Rose Hill                                                 Pamela McGowan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	</a:t>
            </a:r>
            <a:r>
              <a:rPr lang="en-US" dirty="0" smtClean="0"/>
              <a:t>Student </a:t>
            </a:r>
            <a:r>
              <a:rPr lang="en-US" dirty="0"/>
              <a:t>Engagement </a:t>
            </a:r>
            <a:r>
              <a:rPr lang="en-US" dirty="0" smtClean="0"/>
              <a:t>Coordinator</a:t>
            </a:r>
            <a:r>
              <a:rPr lang="en-US" dirty="0"/>
              <a:t> </a:t>
            </a:r>
            <a:r>
              <a:rPr lang="en-US" dirty="0" smtClean="0"/>
              <a:t>          Librarian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</a:t>
            </a:r>
            <a:r>
              <a:rPr lang="en-US" dirty="0" smtClean="0"/>
              <a:t>Open </a:t>
            </a:r>
            <a:r>
              <a:rPr lang="en-US" dirty="0"/>
              <a:t>Universities </a:t>
            </a:r>
            <a:r>
              <a:rPr lang="en-US" dirty="0" smtClean="0"/>
              <a:t>Australia                       </a:t>
            </a:r>
            <a:r>
              <a:rPr lang="en-US" dirty="0" err="1" smtClean="0"/>
              <a:t>Monash</a:t>
            </a:r>
            <a:r>
              <a:rPr lang="en-US" dirty="0" smtClean="0"/>
              <a:t> Council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  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739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8141398"/>
              </p:ext>
            </p:extLst>
          </p:nvPr>
        </p:nvGraphicFramePr>
        <p:xfrm>
          <a:off x="332509" y="978851"/>
          <a:ext cx="8495461" cy="479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What’s happened since then until now?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0269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496" y="33906"/>
            <a:ext cx="9108503" cy="586971"/>
          </a:xfrm>
        </p:spPr>
        <p:txBody>
          <a:bodyPr/>
          <a:lstStyle/>
          <a:p>
            <a:pPr algn="ctr"/>
            <a:r>
              <a:rPr lang="en-US" dirty="0" err="1" smtClean="0"/>
              <a:t>Monash</a:t>
            </a:r>
            <a:r>
              <a:rPr lang="en-US" dirty="0" smtClean="0"/>
              <a:t> Public Library Service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3" descr="C:\Users\STAFFGW7\AppData\Local\Temp\Twitt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544" y="1164716"/>
            <a:ext cx="6096000" cy="4600575"/>
          </a:xfrm>
          <a:prstGeom prst="rect">
            <a:avLst/>
          </a:prstGeom>
          <a:noFill/>
          <a:ln w="666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AFFGW7\AppData\Local\Temp\O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0537"/>
            <a:ext cx="3615316" cy="5112568"/>
          </a:xfrm>
          <a:prstGeom prst="rect">
            <a:avLst/>
          </a:prstGeom>
          <a:noFill/>
          <a:ln w="666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0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53386"/>
            <a:ext cx="8064500" cy="4096375"/>
          </a:xfrm>
        </p:spPr>
        <p:txBody>
          <a:bodyPr/>
          <a:lstStyle/>
          <a:p>
            <a:r>
              <a:rPr lang="en-US" sz="2200" dirty="0" smtClean="0"/>
              <a:t>Provides a framework where we can support external students (part of our strategic direction of community engagement)</a:t>
            </a:r>
          </a:p>
          <a:p>
            <a:r>
              <a:rPr lang="en-US" sz="2200" dirty="0" smtClean="0"/>
              <a:t>Value adds to our other library services (resume workshops, writers talks), promotes our resources</a:t>
            </a:r>
          </a:p>
          <a:p>
            <a:r>
              <a:rPr lang="en-US" sz="2200" dirty="0" smtClean="0"/>
              <a:t>Providing opportunity for development: know our collection better and know our community better</a:t>
            </a:r>
          </a:p>
          <a:p>
            <a:r>
              <a:rPr lang="en-US" sz="2200" dirty="0" smtClean="0"/>
              <a:t>Information but useful mechanism for community consultation to identify and address gaps within our service to meet students’ needs without duplicating what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is already available</a:t>
            </a:r>
          </a:p>
          <a:p>
            <a:r>
              <a:rPr lang="en-US" sz="2200" dirty="0" smtClean="0"/>
              <a:t>Organic model that promotes transferrable</a:t>
            </a:r>
          </a:p>
          <a:p>
            <a:pPr marL="0" indent="0">
              <a:buNone/>
            </a:pPr>
            <a:r>
              <a:rPr lang="en-US" sz="2200" dirty="0" smtClean="0"/>
              <a:t>    training materials</a:t>
            </a:r>
            <a:endParaRPr lang="en-AU" sz="2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Why OUA Connect?</a:t>
            </a:r>
            <a:endParaRPr lang="en-AU" dirty="0"/>
          </a:p>
        </p:txBody>
      </p:sp>
      <p:pic>
        <p:nvPicPr>
          <p:cNvPr id="5" name="Picture 2" descr="H:\LibraryLogos\monash logo - mono.t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999" y="4399037"/>
            <a:ext cx="1566668" cy="14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7809" y="1123122"/>
            <a:ext cx="8537713" cy="4572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2290473"/>
              </p:ext>
            </p:extLst>
          </p:nvPr>
        </p:nvGraphicFramePr>
        <p:xfrm>
          <a:off x="571500" y="1368287"/>
          <a:ext cx="80645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What’s our plans in the future…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81669" y="1975175"/>
            <a:ext cx="97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Expand</a:t>
            </a:r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370" y="3101345"/>
            <a:ext cx="970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92D050"/>
                </a:solidFill>
              </a:rPr>
              <a:t>Cross promote</a:t>
            </a:r>
            <a:endParaRPr lang="en-AU" sz="17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71" y="4426562"/>
            <a:ext cx="97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Target</a:t>
            </a:r>
            <a:endParaRPr lang="en-A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OUA Connect library program</a:t>
            </a:r>
            <a:endParaRPr lang="en-A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139919"/>
              </p:ext>
            </p:extLst>
          </p:nvPr>
        </p:nvGraphicFramePr>
        <p:xfrm>
          <a:off x="771181" y="804230"/>
          <a:ext cx="8042313" cy="524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41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7" cy="586971"/>
          </a:xfrm>
        </p:spPr>
        <p:txBody>
          <a:bodyPr/>
          <a:lstStyle/>
          <a:p>
            <a:pPr algn="ctr"/>
            <a:r>
              <a:rPr lang="en-US" b="1" dirty="0" smtClean="0"/>
              <a:t>What is OUA?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9866"/>
            <a:ext cx="9312399" cy="51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8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08555"/>
            <a:ext cx="8977744" cy="586971"/>
          </a:xfrm>
        </p:spPr>
        <p:txBody>
          <a:bodyPr/>
          <a:lstStyle/>
          <a:p>
            <a:pPr algn="ctr"/>
            <a:r>
              <a:rPr lang="en-US" b="1" dirty="0" smtClean="0"/>
              <a:t>Who are OUA students?</a:t>
            </a:r>
            <a:endParaRPr lang="en-US" b="1" dirty="0"/>
          </a:p>
        </p:txBody>
      </p:sp>
      <p:pic>
        <p:nvPicPr>
          <p:cNvPr id="5" name="Picture 9" descr="http://t2.gstatic.com/images?q=tbn:ANd9GcSQ3yVxNehOfODQauf_9m9-kNUQjVWeMpmFz9UgNW2JmNRt-O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7734">
            <a:off x="802879" y="1194417"/>
            <a:ext cx="2705594" cy="180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http://www.mbase.com.au/Portals/11/images/solutions/our_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328">
            <a:off x="5333256" y="869595"/>
            <a:ext cx="2305113" cy="229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catherine.stone\Pictures\students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757" y="3605315"/>
            <a:ext cx="3233044" cy="2204780"/>
          </a:xfrm>
          <a:prstGeom prst="rect">
            <a:avLst/>
          </a:prstGeom>
          <a:noFill/>
        </p:spPr>
      </p:pic>
      <p:pic>
        <p:nvPicPr>
          <p:cNvPr id="8" name="Picture 7" descr="http://t1.gstatic.com/images?q=tbn:ANd9GcTlWSumnfbEnDgbFQoqlJORCAjEDOyrlqlo_9ZffYh3q-dEY-dX"/>
          <p:cNvPicPr>
            <a:picLocks noChangeAspect="1" noChangeArrowheads="1"/>
          </p:cNvPicPr>
          <p:nvPr/>
        </p:nvPicPr>
        <p:blipFill>
          <a:blip r:embed="rId6" cstate="print"/>
          <a:srcRect t="14516" b="12905"/>
          <a:stretch>
            <a:fillRect/>
          </a:stretch>
        </p:blipFill>
        <p:spPr bwMode="auto">
          <a:xfrm rot="212614">
            <a:off x="5285752" y="3687230"/>
            <a:ext cx="271524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73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Online Student Engagement Challenges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56243591"/>
              </p:ext>
            </p:extLst>
          </p:nvPr>
        </p:nvGraphicFramePr>
        <p:xfrm>
          <a:off x="1187624" y="1052736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921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3731" y="1073426"/>
            <a:ext cx="7185992" cy="429370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Alignment of objectives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161952169"/>
              </p:ext>
            </p:extLst>
          </p:nvPr>
        </p:nvGraphicFramePr>
        <p:xfrm>
          <a:off x="1289774" y="1297329"/>
          <a:ext cx="6696758" cy="380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612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03852"/>
            <a:ext cx="8358809" cy="4472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OUA Connect objectives</a:t>
            </a: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96272387"/>
              </p:ext>
            </p:extLst>
          </p:nvPr>
        </p:nvGraphicFramePr>
        <p:xfrm>
          <a:off x="636105" y="695526"/>
          <a:ext cx="7851912" cy="500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536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Roles and Responsibilities</a:t>
            </a:r>
            <a:endParaRPr lang="en-A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56442753"/>
              </p:ext>
            </p:extLst>
          </p:nvPr>
        </p:nvGraphicFramePr>
        <p:xfrm>
          <a:off x="-596348" y="1099321"/>
          <a:ext cx="6442175" cy="452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151229589"/>
              </p:ext>
            </p:extLst>
          </p:nvPr>
        </p:nvGraphicFramePr>
        <p:xfrm>
          <a:off x="3590892" y="1106854"/>
          <a:ext cx="6447629" cy="447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031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OUA Connect library pilot: Aug ‘12 – Feb ‘13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140650449"/>
              </p:ext>
            </p:extLst>
          </p:nvPr>
        </p:nvGraphicFramePr>
        <p:xfrm>
          <a:off x="1971302" y="1492832"/>
          <a:ext cx="5694599" cy="376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whatsoninwollongong.com.au/application/assets/uploads/events/shellharbour_library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302" y="1390212"/>
            <a:ext cx="2587377" cy="12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image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678" y="1390212"/>
            <a:ext cx="3533303" cy="12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4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8555"/>
            <a:ext cx="9143999" cy="586971"/>
          </a:xfrm>
        </p:spPr>
        <p:txBody>
          <a:bodyPr/>
          <a:lstStyle/>
          <a:p>
            <a:pPr algn="ctr"/>
            <a:r>
              <a:rPr lang="en-US" dirty="0" smtClean="0"/>
              <a:t>Evaluation of Pilot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779929694"/>
              </p:ext>
            </p:extLst>
          </p:nvPr>
        </p:nvGraphicFramePr>
        <p:xfrm>
          <a:off x="1494237" y="12311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pag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8134</TotalTime>
  <Words>822</Words>
  <Application>Microsoft Office PowerPoint</Application>
  <PresentationFormat>On-screen Show (4:3)</PresentationFormat>
  <Paragraphs>129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Cover page v1</vt:lpstr>
      <vt:lpstr>Slides</vt:lpstr>
      <vt:lpstr>Enhancing online learning: Promoting student engagement through partnership with local libraries </vt:lpstr>
      <vt:lpstr>What is OUA?</vt:lpstr>
      <vt:lpstr>Who are OUA students?</vt:lpstr>
      <vt:lpstr>Online Student Engagement Challenges</vt:lpstr>
      <vt:lpstr>Alignment of objectives</vt:lpstr>
      <vt:lpstr>OUA Connect objectives</vt:lpstr>
      <vt:lpstr>Roles and Responsibilities</vt:lpstr>
      <vt:lpstr>OUA Connect library pilot: Aug ‘12 – Feb ‘13</vt:lpstr>
      <vt:lpstr>Evaluation of Pilot</vt:lpstr>
      <vt:lpstr>What’s happened since then until now?</vt:lpstr>
      <vt:lpstr>Monash Public Library Service</vt:lpstr>
      <vt:lpstr>Why OUA Connect?</vt:lpstr>
      <vt:lpstr>What’s our plans in the future…</vt:lpstr>
      <vt:lpstr>OUA Connect library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jachison</cp:lastModifiedBy>
  <cp:revision>143</cp:revision>
  <cp:lastPrinted>2014-09-16T07:35:40Z</cp:lastPrinted>
  <dcterms:created xsi:type="dcterms:W3CDTF">2011-11-22T01:30:46Z</dcterms:created>
  <dcterms:modified xsi:type="dcterms:W3CDTF">2016-06-08T05:28:25Z</dcterms:modified>
</cp:coreProperties>
</file>